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theme/theme9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0.xml" ContentType="application/vnd.openxmlformats-officedocument.theme+xml"/>
  <Override PartName="/ppt/slideLayouts/slideLayout16.xml" ContentType="application/vnd.openxmlformats-officedocument.presentationml.slideLayout+xml"/>
  <Override PartName="/ppt/theme/theme11.xml" ContentType="application/vnd.openxmlformats-officedocument.theme+xml"/>
  <Override PartName="/ppt/slideLayouts/slideLayout1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tags/tag15.xml" ContentType="application/vnd.openxmlformats-officedocument.presentationml.tags+xml"/>
  <Override PartName="/ppt/notesSlides/notesSlide19.xml" ContentType="application/vnd.openxmlformats-officedocument.presentationml.notesSlide+xml"/>
  <Override PartName="/ppt/tags/tag16.xml" ContentType="application/vnd.openxmlformats-officedocument.presentationml.tags+xml"/>
  <Override PartName="/ppt/notesSlides/notesSlide20.xml" ContentType="application/vnd.openxmlformats-officedocument.presentationml.notesSlide+xml"/>
  <Override PartName="/ppt/tags/tag17.xml" ContentType="application/vnd.openxmlformats-officedocument.presentationml.tags+xml"/>
  <Override PartName="/ppt/notesSlides/notesSlide21.xml" ContentType="application/vnd.openxmlformats-officedocument.presentationml.notesSlide+xml"/>
  <Override PartName="/ppt/tags/tag18.xml" ContentType="application/vnd.openxmlformats-officedocument.presentationml.tags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23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ags/tag24.xml" ContentType="application/vnd.openxmlformats-officedocument.presentationml.tags+xml"/>
  <Override PartName="/ppt/notesSlides/notesSlide34.xml" ContentType="application/vnd.openxmlformats-officedocument.presentationml.notesSlide+xml"/>
  <Override PartName="/ppt/tags/tag25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26.xml" ContentType="application/vnd.openxmlformats-officedocument.presentationml.tags+xml"/>
  <Override PartName="/ppt/notesSlides/notesSlide44.xml" ContentType="application/vnd.openxmlformats-officedocument.presentationml.notesSlide+xml"/>
  <Override PartName="/ppt/tags/tag27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693" r:id="rId4"/>
    <p:sldMasterId id="2147483704" r:id="rId5"/>
    <p:sldMasterId id="2147483706" r:id="rId6"/>
    <p:sldMasterId id="2147483708" r:id="rId7"/>
    <p:sldMasterId id="2147483713" r:id="rId8"/>
    <p:sldMasterId id="2147483721" r:id="rId9"/>
    <p:sldMasterId id="2147483723" r:id="rId10"/>
    <p:sldMasterId id="2147483726" r:id="rId11"/>
    <p:sldMasterId id="2147483728" r:id="rId12"/>
  </p:sldMasterIdLst>
  <p:notesMasterIdLst>
    <p:notesMasterId r:id="rId121"/>
  </p:notesMasterIdLst>
  <p:sldIdLst>
    <p:sldId id="347" r:id="rId13"/>
    <p:sldId id="1497" r:id="rId14"/>
    <p:sldId id="1588" r:id="rId15"/>
    <p:sldId id="1512" r:id="rId16"/>
    <p:sldId id="1508" r:id="rId17"/>
    <p:sldId id="1568" r:id="rId18"/>
    <p:sldId id="1573" r:id="rId19"/>
    <p:sldId id="1317" r:id="rId20"/>
    <p:sldId id="1595" r:id="rId21"/>
    <p:sldId id="1318" r:id="rId22"/>
    <p:sldId id="1240" r:id="rId23"/>
    <p:sldId id="1304" r:id="rId24"/>
    <p:sldId id="1515" r:id="rId25"/>
    <p:sldId id="1598" r:id="rId26"/>
    <p:sldId id="1597" r:id="rId27"/>
    <p:sldId id="1567" r:id="rId28"/>
    <p:sldId id="1506" r:id="rId29"/>
    <p:sldId id="1507" r:id="rId30"/>
    <p:sldId id="1509" r:id="rId31"/>
    <p:sldId id="1510" r:id="rId32"/>
    <p:sldId id="1514" r:id="rId33"/>
    <p:sldId id="1602" r:id="rId34"/>
    <p:sldId id="1518" r:id="rId35"/>
    <p:sldId id="1593" r:id="rId36"/>
    <p:sldId id="1454" r:id="rId37"/>
    <p:sldId id="1259" r:id="rId38"/>
    <p:sldId id="1238" r:id="rId39"/>
    <p:sldId id="493" r:id="rId40"/>
    <p:sldId id="463" r:id="rId41"/>
    <p:sldId id="1455" r:id="rId42"/>
    <p:sldId id="1571" r:id="rId43"/>
    <p:sldId id="1544" r:id="rId44"/>
    <p:sldId id="1589" r:id="rId45"/>
    <p:sldId id="1542" r:id="rId46"/>
    <p:sldId id="1503" r:id="rId47"/>
    <p:sldId id="1433" r:id="rId48"/>
    <p:sldId id="1464" r:id="rId49"/>
    <p:sldId id="1591" r:id="rId50"/>
    <p:sldId id="475" r:id="rId51"/>
    <p:sldId id="1590" r:id="rId52"/>
    <p:sldId id="1393" r:id="rId53"/>
    <p:sldId id="1462" r:id="rId54"/>
    <p:sldId id="1603" r:id="rId55"/>
    <p:sldId id="1600" r:id="rId56"/>
    <p:sldId id="1592" r:id="rId57"/>
    <p:sldId id="1594" r:id="rId58"/>
    <p:sldId id="1604" r:id="rId59"/>
    <p:sldId id="1577" r:id="rId60"/>
    <p:sldId id="1599" r:id="rId61"/>
    <p:sldId id="1359" r:id="rId62"/>
    <p:sldId id="608" r:id="rId63"/>
    <p:sldId id="450" r:id="rId64"/>
    <p:sldId id="1578" r:id="rId65"/>
    <p:sldId id="1580" r:id="rId66"/>
    <p:sldId id="1582" r:id="rId67"/>
    <p:sldId id="1581" r:id="rId68"/>
    <p:sldId id="399" r:id="rId69"/>
    <p:sldId id="1448" r:id="rId70"/>
    <p:sldId id="1553" r:id="rId71"/>
    <p:sldId id="1429" r:id="rId72"/>
    <p:sldId id="1374" r:id="rId73"/>
    <p:sldId id="1187" r:id="rId74"/>
    <p:sldId id="1583" r:id="rId75"/>
    <p:sldId id="1229" r:id="rId76"/>
    <p:sldId id="1522" r:id="rId77"/>
    <p:sldId id="1375" r:id="rId78"/>
    <p:sldId id="1554" r:id="rId79"/>
    <p:sldId id="1543" r:id="rId80"/>
    <p:sldId id="1555" r:id="rId81"/>
    <p:sldId id="1559" r:id="rId82"/>
    <p:sldId id="1523" r:id="rId83"/>
    <p:sldId id="1560" r:id="rId84"/>
    <p:sldId id="1561" r:id="rId85"/>
    <p:sldId id="1435" r:id="rId86"/>
    <p:sldId id="1584" r:id="rId87"/>
    <p:sldId id="1556" r:id="rId88"/>
    <p:sldId id="1557" r:id="rId89"/>
    <p:sldId id="1563" r:id="rId90"/>
    <p:sldId id="1558" r:id="rId91"/>
    <p:sldId id="1564" r:id="rId92"/>
    <p:sldId id="1574" r:id="rId93"/>
    <p:sldId id="1332" r:id="rId94"/>
    <p:sldId id="942" r:id="rId95"/>
    <p:sldId id="302" r:id="rId96"/>
    <p:sldId id="303" r:id="rId97"/>
    <p:sldId id="1566" r:id="rId98"/>
    <p:sldId id="1585" r:id="rId99"/>
    <p:sldId id="723" r:id="rId100"/>
    <p:sldId id="1609" r:id="rId101"/>
    <p:sldId id="1606" r:id="rId102"/>
    <p:sldId id="1418" r:id="rId103"/>
    <p:sldId id="1275" r:id="rId104"/>
    <p:sldId id="1529" r:id="rId105"/>
    <p:sldId id="1575" r:id="rId106"/>
    <p:sldId id="1343" r:id="rId107"/>
    <p:sldId id="345" r:id="rId108"/>
    <p:sldId id="1449" r:id="rId109"/>
    <p:sldId id="1294" r:id="rId110"/>
    <p:sldId id="383" r:id="rId111"/>
    <p:sldId id="329" r:id="rId112"/>
    <p:sldId id="1607" r:id="rId113"/>
    <p:sldId id="1586" r:id="rId114"/>
    <p:sldId id="1362" r:id="rId115"/>
    <p:sldId id="1587" r:id="rId116"/>
    <p:sldId id="1295" r:id="rId117"/>
    <p:sldId id="1527" r:id="rId118"/>
    <p:sldId id="1481" r:id="rId119"/>
    <p:sldId id="1608" r:id="rId1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BF4C8"/>
    <a:srgbClr val="BEEB9D"/>
    <a:srgbClr val="89F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D4845-B49C-444B-A73F-25DC147D7E1E}" v="726" dt="2024-10-21T09:53:51.890"/>
    <p1510:client id="{77A10246-FC92-4D38-8942-94373A2E10AD}" v="9" dt="2024-10-21T18:49:02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97" autoAdjust="0"/>
    <p:restoredTop sz="94678" autoAdjust="0"/>
  </p:normalViewPr>
  <p:slideViewPr>
    <p:cSldViewPr snapToGrid="0">
      <p:cViewPr varScale="1">
        <p:scale>
          <a:sx n="72" d="100"/>
          <a:sy n="72" d="100"/>
        </p:scale>
        <p:origin x="66" y="8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slide" Target="slides/slide105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12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113" Type="http://schemas.openxmlformats.org/officeDocument/2006/relationships/slide" Target="slides/slide101.xml"/><Relationship Id="rId118" Type="http://schemas.openxmlformats.org/officeDocument/2006/relationships/slide" Target="slides/slide106.xml"/><Relationship Id="rId12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116" Type="http://schemas.openxmlformats.org/officeDocument/2006/relationships/slide" Target="slides/slide104.xml"/><Relationship Id="rId124" Type="http://schemas.openxmlformats.org/officeDocument/2006/relationships/theme" Target="theme/theme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11" Type="http://schemas.openxmlformats.org/officeDocument/2006/relationships/slide" Target="slides/slide9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14" Type="http://schemas.openxmlformats.org/officeDocument/2006/relationships/slide" Target="slides/slide102.xml"/><Relationship Id="rId119" Type="http://schemas.openxmlformats.org/officeDocument/2006/relationships/slide" Target="slides/slide107.xml"/><Relationship Id="rId127" Type="http://schemas.microsoft.com/office/2015/10/relationships/revisionInfo" Target="revisionInfo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12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slide" Target="slides/slide108.xml"/><Relationship Id="rId12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61" Type="http://schemas.openxmlformats.org/officeDocument/2006/relationships/slide" Target="slides/slide49.xml"/><Relationship Id="rId82" Type="http://schemas.openxmlformats.org/officeDocument/2006/relationships/slide" Target="slides/slide7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 Kunz" userId="e4a801cdd77b3e8b" providerId="LiveId" clId="{696D4845-B49C-444B-A73F-25DC147D7E1E}"/>
    <pc:docChg chg="undo redo custSel addSld delSld modSld sldOrd delMainMaster">
      <pc:chgData name="Werner Kunz" userId="e4a801cdd77b3e8b" providerId="LiveId" clId="{696D4845-B49C-444B-A73F-25DC147D7E1E}" dt="2024-10-21T09:53:51.890" v="16905"/>
      <pc:docMkLst>
        <pc:docMk/>
      </pc:docMkLst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0" sldId="257"/>
        </pc:sldMkLst>
      </pc:sldChg>
      <pc:sldChg chg="add del">
        <pc:chgData name="Werner Kunz" userId="e4a801cdd77b3e8b" providerId="LiveId" clId="{696D4845-B49C-444B-A73F-25DC147D7E1E}" dt="2024-10-06T19:00:44.372" v="3857" actId="47"/>
        <pc:sldMkLst>
          <pc:docMk/>
          <pc:sldMk cId="1825634658" sldId="283"/>
        </pc:sldMkLst>
      </pc:sldChg>
      <pc:sldChg chg="modSp add mod ord">
        <pc:chgData name="Werner Kunz" userId="e4a801cdd77b3e8b" providerId="LiveId" clId="{696D4845-B49C-444B-A73F-25DC147D7E1E}" dt="2024-10-06T18:58:44.113" v="3843" actId="1076"/>
        <pc:sldMkLst>
          <pc:docMk/>
          <pc:sldMk cId="573092635" sldId="302"/>
        </pc:sldMkLst>
        <pc:spChg chg="mod">
          <ac:chgData name="Werner Kunz" userId="e4a801cdd77b3e8b" providerId="LiveId" clId="{696D4845-B49C-444B-A73F-25DC147D7E1E}" dt="2024-10-06T18:58:44.113" v="3843" actId="1076"/>
          <ac:spMkLst>
            <pc:docMk/>
            <pc:sldMk cId="573092635" sldId="302"/>
            <ac:spMk id="4" creationId="{EA124EBB-954A-775C-E449-C95471C15B32}"/>
          </ac:spMkLst>
        </pc:spChg>
      </pc:sldChg>
      <pc:sldChg chg="addSp delSp modSp add mod ord">
        <pc:chgData name="Werner Kunz" userId="e4a801cdd77b3e8b" providerId="LiveId" clId="{696D4845-B49C-444B-A73F-25DC147D7E1E}" dt="2024-10-06T19:00:16.083" v="3856" actId="1076"/>
        <pc:sldMkLst>
          <pc:docMk/>
          <pc:sldMk cId="429906767" sldId="303"/>
        </pc:sldMkLst>
        <pc:spChg chg="add mod">
          <ac:chgData name="Werner Kunz" userId="e4a801cdd77b3e8b" providerId="LiveId" clId="{696D4845-B49C-444B-A73F-25DC147D7E1E}" dt="2024-10-06T19:00:16.083" v="3856" actId="1076"/>
          <ac:spMkLst>
            <pc:docMk/>
            <pc:sldMk cId="429906767" sldId="303"/>
            <ac:spMk id="4" creationId="{7A9CCE53-10BF-D0C5-5FBD-62D477D23A44}"/>
          </ac:spMkLst>
        </pc:spChg>
        <pc:spChg chg="del mod">
          <ac:chgData name="Werner Kunz" userId="e4a801cdd77b3e8b" providerId="LiveId" clId="{696D4845-B49C-444B-A73F-25DC147D7E1E}" dt="2024-10-06T18:59:50.156" v="3847" actId="478"/>
          <ac:spMkLst>
            <pc:docMk/>
            <pc:sldMk cId="429906767" sldId="303"/>
            <ac:spMk id="5" creationId="{45FD699F-C5D7-CFF9-3B29-DC02934862F9}"/>
          </ac:spMkLst>
        </pc:spChg>
      </pc:sldChg>
      <pc:sldChg chg="add">
        <pc:chgData name="Werner Kunz" userId="e4a801cdd77b3e8b" providerId="LiveId" clId="{696D4845-B49C-444B-A73F-25DC147D7E1E}" dt="2024-10-06T19:07:13.898" v="3940"/>
        <pc:sldMkLst>
          <pc:docMk/>
          <pc:sldMk cId="3254215003" sldId="329"/>
        </pc:sldMkLst>
      </pc:sldChg>
      <pc:sldChg chg="modSp add mod">
        <pc:chgData name="Werner Kunz" userId="e4a801cdd77b3e8b" providerId="LiveId" clId="{696D4845-B49C-444B-A73F-25DC147D7E1E}" dt="2024-10-06T19:49:34.336" v="4352" actId="1076"/>
        <pc:sldMkLst>
          <pc:docMk/>
          <pc:sldMk cId="227361078" sldId="345"/>
        </pc:sldMkLst>
        <pc:spChg chg="mod">
          <ac:chgData name="Werner Kunz" userId="e4a801cdd77b3e8b" providerId="LiveId" clId="{696D4845-B49C-444B-A73F-25DC147D7E1E}" dt="2024-10-06T19:49:34.336" v="4352" actId="1076"/>
          <ac:spMkLst>
            <pc:docMk/>
            <pc:sldMk cId="227361078" sldId="345"/>
            <ac:spMk id="3" creationId="{34BF7A67-DF06-F2B5-764A-20D048ED538A}"/>
          </ac:spMkLst>
        </pc:spChg>
      </pc:sldChg>
      <pc:sldChg chg="modSp mod">
        <pc:chgData name="Werner Kunz" userId="e4a801cdd77b3e8b" providerId="LiveId" clId="{696D4845-B49C-444B-A73F-25DC147D7E1E}" dt="2024-10-07T09:01:32.543" v="6661" actId="20577"/>
        <pc:sldMkLst>
          <pc:docMk/>
          <pc:sldMk cId="0" sldId="347"/>
        </pc:sldMkLst>
        <pc:spChg chg="mod">
          <ac:chgData name="Werner Kunz" userId="e4a801cdd77b3e8b" providerId="LiveId" clId="{696D4845-B49C-444B-A73F-25DC147D7E1E}" dt="2024-10-07T09:01:32.543" v="6661" actId="20577"/>
          <ac:spMkLst>
            <pc:docMk/>
            <pc:sldMk cId="0" sldId="347"/>
            <ac:spMk id="33794" creationId="{00000000-0000-0000-0000-000000000000}"/>
          </ac:spMkLst>
        </pc:spChg>
      </pc:sldChg>
      <pc:sldChg chg="modSp add del mod">
        <pc:chgData name="Werner Kunz" userId="e4a801cdd77b3e8b" providerId="LiveId" clId="{696D4845-B49C-444B-A73F-25DC147D7E1E}" dt="2024-10-06T15:25:17.517" v="2051" actId="47"/>
        <pc:sldMkLst>
          <pc:docMk/>
          <pc:sldMk cId="38589128" sldId="370"/>
        </pc:sldMkLst>
        <pc:spChg chg="mod">
          <ac:chgData name="Werner Kunz" userId="e4a801cdd77b3e8b" providerId="LiveId" clId="{696D4845-B49C-444B-A73F-25DC147D7E1E}" dt="2024-10-06T15:23:46.058" v="2034" actId="21"/>
          <ac:spMkLst>
            <pc:docMk/>
            <pc:sldMk cId="38589128" sldId="370"/>
            <ac:spMk id="34819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2637657195" sldId="370"/>
        </pc:sldMkLst>
      </pc:sldChg>
      <pc:sldChg chg="add del">
        <pc:chgData name="Werner Kunz" userId="e4a801cdd77b3e8b" providerId="LiveId" clId="{696D4845-B49C-444B-A73F-25DC147D7E1E}" dt="2024-10-06T15:28:42.149" v="2090" actId="47"/>
        <pc:sldMkLst>
          <pc:docMk/>
          <pc:sldMk cId="2427614232" sldId="371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2939936251" sldId="371"/>
        </pc:sldMkLst>
      </pc:sldChg>
      <pc:sldChg chg="add del">
        <pc:chgData name="Werner Kunz" userId="e4a801cdd77b3e8b" providerId="LiveId" clId="{696D4845-B49C-444B-A73F-25DC147D7E1E}" dt="2024-10-06T15:28:37.643" v="2089" actId="47"/>
        <pc:sldMkLst>
          <pc:docMk/>
          <pc:sldMk cId="1462625415" sldId="377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3989816372" sldId="377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96220651" sldId="380"/>
        </pc:sldMkLst>
      </pc:sldChg>
      <pc:sldChg chg="add del">
        <pc:chgData name="Werner Kunz" userId="e4a801cdd77b3e8b" providerId="LiveId" clId="{696D4845-B49C-444B-A73F-25DC147D7E1E}" dt="2024-10-06T15:28:20.980" v="2088" actId="47"/>
        <pc:sldMkLst>
          <pc:docMk/>
          <pc:sldMk cId="950719446" sldId="381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3481242731" sldId="381"/>
        </pc:sldMkLst>
      </pc:sldChg>
      <pc:sldChg chg="modSp add mod">
        <pc:chgData name="Werner Kunz" userId="e4a801cdd77b3e8b" providerId="LiveId" clId="{696D4845-B49C-444B-A73F-25DC147D7E1E}" dt="2024-10-21T09:29:35.457" v="16640" actId="1037"/>
        <pc:sldMkLst>
          <pc:docMk/>
          <pc:sldMk cId="1389152632" sldId="383"/>
        </pc:sldMkLst>
        <pc:spChg chg="mod">
          <ac:chgData name="Werner Kunz" userId="e4a801cdd77b3e8b" providerId="LiveId" clId="{696D4845-B49C-444B-A73F-25DC147D7E1E}" dt="2024-10-21T09:29:35.457" v="16640" actId="1037"/>
          <ac:spMkLst>
            <pc:docMk/>
            <pc:sldMk cId="1389152632" sldId="383"/>
            <ac:spMk id="2" creationId="{BE95E5B9-AEF6-4586-E220-F90DC4AB75F4}"/>
          </ac:spMkLst>
        </pc:spChg>
      </pc:sldChg>
      <pc:sldChg chg="add">
        <pc:chgData name="Werner Kunz" userId="e4a801cdd77b3e8b" providerId="LiveId" clId="{696D4845-B49C-444B-A73F-25DC147D7E1E}" dt="2024-10-14T20:01:56.286" v="11688"/>
        <pc:sldMkLst>
          <pc:docMk/>
          <pc:sldMk cId="328449033" sldId="399"/>
        </pc:sldMkLst>
      </pc:sldChg>
      <pc:sldChg chg="modSp add del mod">
        <pc:chgData name="Werner Kunz" userId="e4a801cdd77b3e8b" providerId="LiveId" clId="{696D4845-B49C-444B-A73F-25DC147D7E1E}" dt="2024-10-07T11:27:43.588" v="8157" actId="2696"/>
        <pc:sldMkLst>
          <pc:docMk/>
          <pc:sldMk cId="1241514826" sldId="399"/>
        </pc:sldMkLst>
        <pc:spChg chg="mod">
          <ac:chgData name="Werner Kunz" userId="e4a801cdd77b3e8b" providerId="LiveId" clId="{696D4845-B49C-444B-A73F-25DC147D7E1E}" dt="2024-10-06T18:40:46.233" v="3559" actId="14100"/>
          <ac:spMkLst>
            <pc:docMk/>
            <pc:sldMk cId="1241514826" sldId="399"/>
            <ac:spMk id="4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14T20:01:50.496" v="11687" actId="2696"/>
        <pc:sldMkLst>
          <pc:docMk/>
          <pc:sldMk cId="1910870388" sldId="399"/>
        </pc:sldMkLst>
      </pc:sldChg>
      <pc:sldChg chg="add del">
        <pc:chgData name="Werner Kunz" userId="e4a801cdd77b3e8b" providerId="LiveId" clId="{696D4845-B49C-444B-A73F-25DC147D7E1E}" dt="2024-10-06T18:40:11.707" v="3557" actId="2696"/>
        <pc:sldMkLst>
          <pc:docMk/>
          <pc:sldMk cId="2758731496" sldId="399"/>
        </pc:sldMkLst>
      </pc:sldChg>
      <pc:sldChg chg="modSp add mod">
        <pc:chgData name="Werner Kunz" userId="e4a801cdd77b3e8b" providerId="LiveId" clId="{696D4845-B49C-444B-A73F-25DC147D7E1E}" dt="2024-10-07T11:28:44.440" v="8162" actId="207"/>
        <pc:sldMkLst>
          <pc:docMk/>
          <pc:sldMk cId="3831632128" sldId="399"/>
        </pc:sldMkLst>
        <pc:spChg chg="mod">
          <ac:chgData name="Werner Kunz" userId="e4a801cdd77b3e8b" providerId="LiveId" clId="{696D4845-B49C-444B-A73F-25DC147D7E1E}" dt="2024-10-07T11:28:33.549" v="8161" actId="207"/>
          <ac:spMkLst>
            <pc:docMk/>
            <pc:sldMk cId="3831632128" sldId="399"/>
            <ac:spMk id="4" creationId="{00000000-0000-0000-0000-000000000000}"/>
          </ac:spMkLst>
        </pc:spChg>
        <pc:spChg chg="mod">
          <ac:chgData name="Werner Kunz" userId="e4a801cdd77b3e8b" providerId="LiveId" clId="{696D4845-B49C-444B-A73F-25DC147D7E1E}" dt="2024-10-07T11:28:44.440" v="8162" actId="207"/>
          <ac:spMkLst>
            <pc:docMk/>
            <pc:sldMk cId="3831632128" sldId="399"/>
            <ac:spMk id="5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07T11:12:48.486" v="7884" actId="207"/>
        <pc:sldMkLst>
          <pc:docMk/>
          <pc:sldMk cId="4252929714" sldId="450"/>
        </pc:sldMkLst>
        <pc:spChg chg="mod">
          <ac:chgData name="Werner Kunz" userId="e4a801cdd77b3e8b" providerId="LiveId" clId="{696D4845-B49C-444B-A73F-25DC147D7E1E}" dt="2024-10-07T11:12:48.486" v="7884" actId="207"/>
          <ac:spMkLst>
            <pc:docMk/>
            <pc:sldMk cId="4252929714" sldId="450"/>
            <ac:spMk id="2" creationId="{9CC6C22F-5429-6E5A-F5DD-D8E823D79C03}"/>
          </ac:spMkLst>
        </pc:spChg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450145893" sldId="453"/>
        </pc:sldMkLst>
      </pc:sldChg>
      <pc:sldChg chg="add del">
        <pc:chgData name="Werner Kunz" userId="e4a801cdd77b3e8b" providerId="LiveId" clId="{696D4845-B49C-444B-A73F-25DC147D7E1E}" dt="2024-10-06T19:44:18.094" v="4299" actId="47"/>
        <pc:sldMkLst>
          <pc:docMk/>
          <pc:sldMk cId="485385267" sldId="453"/>
        </pc:sldMkLst>
      </pc:sldChg>
      <pc:sldChg chg="modSp add mod">
        <pc:chgData name="Werner Kunz" userId="e4a801cdd77b3e8b" providerId="LiveId" clId="{696D4845-B49C-444B-A73F-25DC147D7E1E}" dt="2024-10-20T19:39:11.794" v="13790" actId="113"/>
        <pc:sldMkLst>
          <pc:docMk/>
          <pc:sldMk cId="842573832" sldId="463"/>
        </pc:sldMkLst>
        <pc:spChg chg="mod">
          <ac:chgData name="Werner Kunz" userId="e4a801cdd77b3e8b" providerId="LiveId" clId="{696D4845-B49C-444B-A73F-25DC147D7E1E}" dt="2024-10-20T19:39:11.794" v="13790" actId="113"/>
          <ac:spMkLst>
            <pc:docMk/>
            <pc:sldMk cId="842573832" sldId="463"/>
            <ac:spMk id="2" creationId="{8FEDCAAB-B542-D46A-0961-987768036CCC}"/>
          </ac:spMkLst>
        </pc:spChg>
        <pc:picChg chg="mod">
          <ac:chgData name="Werner Kunz" userId="e4a801cdd77b3e8b" providerId="LiveId" clId="{696D4845-B49C-444B-A73F-25DC147D7E1E}" dt="2024-10-20T19:38:48.704" v="13788" actId="1036"/>
          <ac:picMkLst>
            <pc:docMk/>
            <pc:sldMk cId="842573832" sldId="463"/>
            <ac:picMk id="9" creationId="{E957F52B-0F25-69D0-E626-F295E014F07B}"/>
          </ac:picMkLst>
        </pc:picChg>
      </pc:sldChg>
      <pc:sldChg chg="addSp modSp add del mod ord">
        <pc:chgData name="Werner Kunz" userId="e4a801cdd77b3e8b" providerId="LiveId" clId="{696D4845-B49C-444B-A73F-25DC147D7E1E}" dt="2024-10-07T09:38:37.344" v="7059" actId="2696"/>
        <pc:sldMkLst>
          <pc:docMk/>
          <pc:sldMk cId="3226203842" sldId="463"/>
        </pc:sldMkLst>
        <pc:spChg chg="mod">
          <ac:chgData name="Werner Kunz" userId="e4a801cdd77b3e8b" providerId="LiveId" clId="{696D4845-B49C-444B-A73F-25DC147D7E1E}" dt="2024-10-06T21:08:14.059" v="5137" actId="1037"/>
          <ac:spMkLst>
            <pc:docMk/>
            <pc:sldMk cId="3226203842" sldId="463"/>
            <ac:spMk id="2" creationId="{8FEDCAAB-B542-D46A-0961-987768036CCC}"/>
          </ac:spMkLst>
        </pc:spChg>
        <pc:spChg chg="add mod">
          <ac:chgData name="Werner Kunz" userId="e4a801cdd77b3e8b" providerId="LiveId" clId="{696D4845-B49C-444B-A73F-25DC147D7E1E}" dt="2024-10-06T21:07:51.273" v="5107" actId="1076"/>
          <ac:spMkLst>
            <pc:docMk/>
            <pc:sldMk cId="3226203842" sldId="463"/>
            <ac:spMk id="5" creationId="{2BB591D4-C4AC-EBE3-0B35-00F13D697D59}"/>
          </ac:spMkLst>
        </pc:spChg>
        <pc:picChg chg="mod">
          <ac:chgData name="Werner Kunz" userId="e4a801cdd77b3e8b" providerId="LiveId" clId="{696D4845-B49C-444B-A73F-25DC147D7E1E}" dt="2024-10-06T21:08:14.059" v="5137" actId="1037"/>
          <ac:picMkLst>
            <pc:docMk/>
            <pc:sldMk cId="3226203842" sldId="463"/>
            <ac:picMk id="3" creationId="{88D25BC5-E19D-7F21-E50A-FEE38B828157}"/>
          </ac:picMkLst>
        </pc:picChg>
      </pc:sldChg>
      <pc:sldChg chg="addSp delSp modSp add del mod ord">
        <pc:chgData name="Werner Kunz" userId="e4a801cdd77b3e8b" providerId="LiveId" clId="{696D4845-B49C-444B-A73F-25DC147D7E1E}" dt="2024-10-14T19:24:10.084" v="10957" actId="2696"/>
        <pc:sldMkLst>
          <pc:docMk/>
          <pc:sldMk cId="3752726596" sldId="463"/>
        </pc:sldMkLst>
        <pc:spChg chg="mod">
          <ac:chgData name="Werner Kunz" userId="e4a801cdd77b3e8b" providerId="LiveId" clId="{696D4845-B49C-444B-A73F-25DC147D7E1E}" dt="2024-10-07T09:51:57.813" v="7222" actId="1036"/>
          <ac:spMkLst>
            <pc:docMk/>
            <pc:sldMk cId="3752726596" sldId="463"/>
            <ac:spMk id="2" creationId="{8FEDCAAB-B542-D46A-0961-987768036CCC}"/>
          </ac:spMkLst>
        </pc:spChg>
        <pc:spChg chg="del">
          <ac:chgData name="Werner Kunz" userId="e4a801cdd77b3e8b" providerId="LiveId" clId="{696D4845-B49C-444B-A73F-25DC147D7E1E}" dt="2024-10-07T09:51:30.909" v="7210" actId="478"/>
          <ac:spMkLst>
            <pc:docMk/>
            <pc:sldMk cId="3752726596" sldId="463"/>
            <ac:spMk id="5" creationId="{2BB591D4-C4AC-EBE3-0B35-00F13D697D59}"/>
          </ac:spMkLst>
        </pc:spChg>
        <pc:spChg chg="mod ord">
          <ac:chgData name="Werner Kunz" userId="e4a801cdd77b3e8b" providerId="LiveId" clId="{696D4845-B49C-444B-A73F-25DC147D7E1E}" dt="2024-10-07T09:51:57.813" v="7222" actId="1036"/>
          <ac:spMkLst>
            <pc:docMk/>
            <pc:sldMk cId="3752726596" sldId="463"/>
            <ac:spMk id="10" creationId="{00000000-0000-0000-0000-000000000000}"/>
          </ac:spMkLst>
        </pc:spChg>
        <pc:picChg chg="mod">
          <ac:chgData name="Werner Kunz" userId="e4a801cdd77b3e8b" providerId="LiveId" clId="{696D4845-B49C-444B-A73F-25DC147D7E1E}" dt="2024-10-07T09:51:57.813" v="7222" actId="1036"/>
          <ac:picMkLst>
            <pc:docMk/>
            <pc:sldMk cId="3752726596" sldId="463"/>
            <ac:picMk id="3" creationId="{88D25BC5-E19D-7F21-E50A-FEE38B828157}"/>
          </ac:picMkLst>
        </pc:picChg>
        <pc:picChg chg="mod">
          <ac:chgData name="Werner Kunz" userId="e4a801cdd77b3e8b" providerId="LiveId" clId="{696D4845-B49C-444B-A73F-25DC147D7E1E}" dt="2024-10-07T09:51:57.813" v="7222" actId="1036"/>
          <ac:picMkLst>
            <pc:docMk/>
            <pc:sldMk cId="3752726596" sldId="463"/>
            <ac:picMk id="4" creationId="{3EA3F345-8A15-2FA4-E96C-F2626D82D054}"/>
          </ac:picMkLst>
        </pc:picChg>
        <pc:picChg chg="mod">
          <ac:chgData name="Werner Kunz" userId="e4a801cdd77b3e8b" providerId="LiveId" clId="{696D4845-B49C-444B-A73F-25DC147D7E1E}" dt="2024-10-07T09:51:57.813" v="7222" actId="1036"/>
          <ac:picMkLst>
            <pc:docMk/>
            <pc:sldMk cId="3752726596" sldId="463"/>
            <ac:picMk id="6" creationId="{29A70620-BBE5-E1E9-E330-B608F92E5CE4}"/>
          </ac:picMkLst>
        </pc:picChg>
        <pc:picChg chg="add del mod">
          <ac:chgData name="Werner Kunz" userId="e4a801cdd77b3e8b" providerId="LiveId" clId="{696D4845-B49C-444B-A73F-25DC147D7E1E}" dt="2024-10-07T09:49:47.758" v="7187" actId="478"/>
          <ac:picMkLst>
            <pc:docMk/>
            <pc:sldMk cId="3752726596" sldId="463"/>
            <ac:picMk id="8" creationId="{695BCEC5-3834-3600-E992-1B5F75CAAE63}"/>
          </ac:picMkLst>
        </pc:picChg>
        <pc:picChg chg="add mod">
          <ac:chgData name="Werner Kunz" userId="e4a801cdd77b3e8b" providerId="LiveId" clId="{696D4845-B49C-444B-A73F-25DC147D7E1E}" dt="2024-10-07T09:51:57.813" v="7222" actId="1036"/>
          <ac:picMkLst>
            <pc:docMk/>
            <pc:sldMk cId="3752726596" sldId="463"/>
            <ac:picMk id="11" creationId="{F4D8DD92-E1BF-3CF9-38A0-A7AD872CFA89}"/>
          </ac:picMkLst>
        </pc:picChg>
        <pc:picChg chg="add mod">
          <ac:chgData name="Werner Kunz" userId="e4a801cdd77b3e8b" providerId="LiveId" clId="{696D4845-B49C-444B-A73F-25DC147D7E1E}" dt="2024-10-07T09:51:57.813" v="7222" actId="1036"/>
          <ac:picMkLst>
            <pc:docMk/>
            <pc:sldMk cId="3752726596" sldId="463"/>
            <ac:picMk id="13" creationId="{44307507-78E5-9925-B216-2F1D76D40BCC}"/>
          </ac:picMkLst>
        </pc:picChg>
      </pc:sldChg>
      <pc:sldChg chg="add del">
        <pc:chgData name="Werner Kunz" userId="e4a801cdd77b3e8b" providerId="LiveId" clId="{696D4845-B49C-444B-A73F-25DC147D7E1E}" dt="2024-10-07T09:40:20.440" v="7061" actId="2696"/>
        <pc:sldMkLst>
          <pc:docMk/>
          <pc:sldMk cId="4257832746" sldId="463"/>
        </pc:sldMkLst>
      </pc:sldChg>
      <pc:sldChg chg="addSp delSp modSp add del mod">
        <pc:chgData name="Werner Kunz" userId="e4a801cdd77b3e8b" providerId="LiveId" clId="{696D4845-B49C-444B-A73F-25DC147D7E1E}" dt="2024-10-06T22:09:41.615" v="6052" actId="2696"/>
        <pc:sldMkLst>
          <pc:docMk/>
          <pc:sldMk cId="2138132220" sldId="475"/>
        </pc:sldMkLst>
        <pc:spChg chg="del mod">
          <ac:chgData name="Werner Kunz" userId="e4a801cdd77b3e8b" providerId="LiveId" clId="{696D4845-B49C-444B-A73F-25DC147D7E1E}" dt="2024-10-06T21:30:45.630" v="5472" actId="478"/>
          <ac:spMkLst>
            <pc:docMk/>
            <pc:sldMk cId="2138132220" sldId="475"/>
            <ac:spMk id="3" creationId="{7D39CDE9-F687-4819-36B1-A8BFA230B250}"/>
          </ac:spMkLst>
        </pc:spChg>
        <pc:spChg chg="add mod ord">
          <ac:chgData name="Werner Kunz" userId="e4a801cdd77b3e8b" providerId="LiveId" clId="{696D4845-B49C-444B-A73F-25DC147D7E1E}" dt="2024-10-06T21:31:28.688" v="5478" actId="14100"/>
          <ac:spMkLst>
            <pc:docMk/>
            <pc:sldMk cId="2138132220" sldId="475"/>
            <ac:spMk id="7" creationId="{30C737DB-827B-968E-1505-0212AB54A415}"/>
          </ac:spMkLst>
        </pc:spChg>
        <pc:picChg chg="add mod ord">
          <ac:chgData name="Werner Kunz" userId="e4a801cdd77b3e8b" providerId="LiveId" clId="{696D4845-B49C-444B-A73F-25DC147D7E1E}" dt="2024-10-06T21:31:10.214" v="5477" actId="14100"/>
          <ac:picMkLst>
            <pc:docMk/>
            <pc:sldMk cId="2138132220" sldId="475"/>
            <ac:picMk id="2" creationId="{BAC613AF-6C5C-3054-358C-90E49A6E2A06}"/>
          </ac:picMkLst>
        </pc:picChg>
        <pc:picChg chg="del mod">
          <ac:chgData name="Werner Kunz" userId="e4a801cdd77b3e8b" providerId="LiveId" clId="{696D4845-B49C-444B-A73F-25DC147D7E1E}" dt="2024-10-06T21:30:45.630" v="5472" actId="478"/>
          <ac:picMkLst>
            <pc:docMk/>
            <pc:sldMk cId="2138132220" sldId="475"/>
            <ac:picMk id="5" creationId="{2CF07AFE-251A-7B09-FA50-6630D30A904B}"/>
          </ac:picMkLst>
        </pc:picChg>
      </pc:sldChg>
      <pc:sldChg chg="modSp add del mod">
        <pc:chgData name="Werner Kunz" userId="e4a801cdd77b3e8b" providerId="LiveId" clId="{696D4845-B49C-444B-A73F-25DC147D7E1E}" dt="2024-10-06T21:15:44.434" v="5273" actId="2696"/>
        <pc:sldMkLst>
          <pc:docMk/>
          <pc:sldMk cId="3466161848" sldId="475"/>
        </pc:sldMkLst>
        <pc:spChg chg="mod">
          <ac:chgData name="Werner Kunz" userId="e4a801cdd77b3e8b" providerId="LiveId" clId="{696D4845-B49C-444B-A73F-25DC147D7E1E}" dt="2024-10-06T21:15:25.681" v="5272" actId="113"/>
          <ac:spMkLst>
            <pc:docMk/>
            <pc:sldMk cId="3466161848" sldId="475"/>
            <ac:spMk id="4" creationId="{74093334-61C8-7E6C-63D2-82EEEF9F2863}"/>
          </ac:spMkLst>
        </pc:spChg>
      </pc:sldChg>
      <pc:sldChg chg="modSp add mod">
        <pc:chgData name="Werner Kunz" userId="e4a801cdd77b3e8b" providerId="LiveId" clId="{696D4845-B49C-444B-A73F-25DC147D7E1E}" dt="2024-10-07T10:12:47.831" v="7328" actId="20578"/>
        <pc:sldMkLst>
          <pc:docMk/>
          <pc:sldMk cId="3796177585" sldId="475"/>
        </pc:sldMkLst>
        <pc:spChg chg="mod">
          <ac:chgData name="Werner Kunz" userId="e4a801cdd77b3e8b" providerId="LiveId" clId="{696D4845-B49C-444B-A73F-25DC147D7E1E}" dt="2024-10-07T10:12:47.831" v="7328" actId="20578"/>
          <ac:spMkLst>
            <pc:docMk/>
            <pc:sldMk cId="3796177585" sldId="475"/>
            <ac:spMk id="4" creationId="{74093334-61C8-7E6C-63D2-82EEEF9F2863}"/>
          </ac:spMkLst>
        </pc:spChg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3833849525" sldId="475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99882093" sldId="483"/>
        </pc:sldMkLst>
      </pc:sldChg>
      <pc:sldChg chg="add">
        <pc:chgData name="Werner Kunz" userId="e4a801cdd77b3e8b" providerId="LiveId" clId="{696D4845-B49C-444B-A73F-25DC147D7E1E}" dt="2024-10-14T19:11:41.318" v="10755"/>
        <pc:sldMkLst>
          <pc:docMk/>
          <pc:sldMk cId="4048906093" sldId="493"/>
        </pc:sldMkLst>
      </pc:sldChg>
      <pc:sldChg chg="addSp delSp modSp add del mod">
        <pc:chgData name="Werner Kunz" userId="e4a801cdd77b3e8b" providerId="LiveId" clId="{696D4845-B49C-444B-A73F-25DC147D7E1E}" dt="2024-10-07T18:39:24.044" v="10254" actId="47"/>
        <pc:sldMkLst>
          <pc:docMk/>
          <pc:sldMk cId="1566572767" sldId="504"/>
        </pc:sldMkLst>
        <pc:spChg chg="del">
          <ac:chgData name="Werner Kunz" userId="e4a801cdd77b3e8b" providerId="LiveId" clId="{696D4845-B49C-444B-A73F-25DC147D7E1E}" dt="2024-10-06T20:29:32.193" v="4493" actId="478"/>
          <ac:spMkLst>
            <pc:docMk/>
            <pc:sldMk cId="1566572767" sldId="504"/>
            <ac:spMk id="2" creationId="{515C300E-B5EB-B038-95BB-F3E747EE6F38}"/>
          </ac:spMkLst>
        </pc:spChg>
        <pc:spChg chg="add mod">
          <ac:chgData name="Werner Kunz" userId="e4a801cdd77b3e8b" providerId="LiveId" clId="{696D4845-B49C-444B-A73F-25DC147D7E1E}" dt="2024-10-06T20:29:32.866" v="4494"/>
          <ac:spMkLst>
            <pc:docMk/>
            <pc:sldMk cId="1566572767" sldId="504"/>
            <ac:spMk id="4" creationId="{2A504DED-A8A5-6B13-C211-35B9AD8107C5}"/>
          </ac:spMkLst>
        </pc:spChg>
      </pc:sldChg>
      <pc:sldChg chg="add del">
        <pc:chgData name="Werner Kunz" userId="e4a801cdd77b3e8b" providerId="LiveId" clId="{696D4845-B49C-444B-A73F-25DC147D7E1E}" dt="2024-10-06T18:52:57.747" v="3770" actId="47"/>
        <pc:sldMkLst>
          <pc:docMk/>
          <pc:sldMk cId="2893061433" sldId="586"/>
        </pc:sldMkLst>
      </pc:sldChg>
      <pc:sldChg chg="modSp add">
        <pc:chgData name="Werner Kunz" userId="e4a801cdd77b3e8b" providerId="LiveId" clId="{696D4845-B49C-444B-A73F-25DC147D7E1E}" dt="2024-10-07T11:12:33.982" v="7878" actId="207"/>
        <pc:sldMkLst>
          <pc:docMk/>
          <pc:sldMk cId="1508783732" sldId="608"/>
        </pc:sldMkLst>
        <pc:spChg chg="mod">
          <ac:chgData name="Werner Kunz" userId="e4a801cdd77b3e8b" providerId="LiveId" clId="{696D4845-B49C-444B-A73F-25DC147D7E1E}" dt="2024-10-07T11:12:33.982" v="7878" actId="207"/>
          <ac:spMkLst>
            <pc:docMk/>
            <pc:sldMk cId="1508783732" sldId="608"/>
            <ac:spMk id="77828" creationId="{C5912906-7866-34FA-F500-4D41643EFEC6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130363999" sldId="659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506275192" sldId="660"/>
        </pc:sldMkLst>
      </pc:sldChg>
      <pc:sldChg chg="modSp add mod ord">
        <pc:chgData name="Werner Kunz" userId="e4a801cdd77b3e8b" providerId="LiveId" clId="{696D4845-B49C-444B-A73F-25DC147D7E1E}" dt="2024-10-21T09:19:00.401" v="16433"/>
        <pc:sldMkLst>
          <pc:docMk/>
          <pc:sldMk cId="358940260" sldId="723"/>
        </pc:sldMkLst>
        <pc:spChg chg="mod">
          <ac:chgData name="Werner Kunz" userId="e4a801cdd77b3e8b" providerId="LiveId" clId="{696D4845-B49C-444B-A73F-25DC147D7E1E}" dt="2024-10-06T19:43:54.133" v="4296" actId="1076"/>
          <ac:spMkLst>
            <pc:docMk/>
            <pc:sldMk cId="358940260" sldId="723"/>
            <ac:spMk id="11" creationId="{674FDF6C-5EF6-96D3-C37E-1B7E04DB3D55}"/>
          </ac:spMkLst>
        </pc:spChg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4016949908" sldId="723"/>
        </pc:sldMkLst>
      </pc:sldChg>
      <pc:sldChg chg="addSp delSp modSp add del mod">
        <pc:chgData name="Werner Kunz" userId="e4a801cdd77b3e8b" providerId="LiveId" clId="{696D4845-B49C-444B-A73F-25DC147D7E1E}" dt="2024-10-07T18:39:24.044" v="10254" actId="47"/>
        <pc:sldMkLst>
          <pc:docMk/>
          <pc:sldMk cId="500830984" sldId="780"/>
        </pc:sldMkLst>
        <pc:spChg chg="add mod">
          <ac:chgData name="Werner Kunz" userId="e4a801cdd77b3e8b" providerId="LiveId" clId="{696D4845-B49C-444B-A73F-25DC147D7E1E}" dt="2024-10-06T20:22:59.027" v="4468" actId="14100"/>
          <ac:spMkLst>
            <pc:docMk/>
            <pc:sldMk cId="500830984" sldId="780"/>
            <ac:spMk id="2" creationId="{94D185B3-EAC8-75FB-7927-45D34AC1FE0A}"/>
          </ac:spMkLst>
        </pc:spChg>
        <pc:spChg chg="del">
          <ac:chgData name="Werner Kunz" userId="e4a801cdd77b3e8b" providerId="LiveId" clId="{696D4845-B49C-444B-A73F-25DC147D7E1E}" dt="2024-10-06T20:22:09.874" v="4461" actId="478"/>
          <ac:spMkLst>
            <pc:docMk/>
            <pc:sldMk cId="500830984" sldId="780"/>
            <ac:spMk id="4" creationId="{2AA48474-BBFA-1D9E-E2EE-DEDB238166CA}"/>
          </ac:spMkLst>
        </pc:spChg>
      </pc:sldChg>
      <pc:sldChg chg="del">
        <pc:chgData name="Werner Kunz" userId="e4a801cdd77b3e8b" providerId="LiveId" clId="{696D4845-B49C-444B-A73F-25DC147D7E1E}" dt="2024-10-06T16:01:47.719" v="2291" actId="2696"/>
        <pc:sldMkLst>
          <pc:docMk/>
          <pc:sldMk cId="814724263" sldId="823"/>
        </pc:sldMkLst>
      </pc:sldChg>
      <pc:sldChg chg="delSp add del modAnim">
        <pc:chgData name="Werner Kunz" userId="e4a801cdd77b3e8b" providerId="LiveId" clId="{696D4845-B49C-444B-A73F-25DC147D7E1E}" dt="2024-10-06T16:05:29.683" v="2335" actId="47"/>
        <pc:sldMkLst>
          <pc:docMk/>
          <pc:sldMk cId="3806338061" sldId="823"/>
        </pc:sldMkLst>
        <pc:spChg chg="del">
          <ac:chgData name="Werner Kunz" userId="e4a801cdd77b3e8b" providerId="LiveId" clId="{696D4845-B49C-444B-A73F-25DC147D7E1E}" dt="2024-10-06T16:04:49.799" v="2328" actId="21"/>
          <ac:spMkLst>
            <pc:docMk/>
            <pc:sldMk cId="3806338061" sldId="823"/>
            <ac:spMk id="2" creationId="{B1461BBB-2EA5-A987-FE03-03A0A87929C7}"/>
          </ac:spMkLst>
        </pc:spChg>
        <pc:spChg chg="del">
          <ac:chgData name="Werner Kunz" userId="e4a801cdd77b3e8b" providerId="LiveId" clId="{696D4845-B49C-444B-A73F-25DC147D7E1E}" dt="2024-10-06T16:04:49.799" v="2328" actId="21"/>
          <ac:spMkLst>
            <pc:docMk/>
            <pc:sldMk cId="3806338061" sldId="823"/>
            <ac:spMk id="16" creationId="{73C6FACA-689D-D45E-6959-77F9CCDFBC76}"/>
          </ac:spMkLst>
        </pc:spChg>
        <pc:picChg chg="del">
          <ac:chgData name="Werner Kunz" userId="e4a801cdd77b3e8b" providerId="LiveId" clId="{696D4845-B49C-444B-A73F-25DC147D7E1E}" dt="2024-10-06T16:04:49.799" v="2328" actId="21"/>
          <ac:picMkLst>
            <pc:docMk/>
            <pc:sldMk cId="3806338061" sldId="823"/>
            <ac:picMk id="18" creationId="{91C18691-1B79-3F4D-26DC-E6BC2F6D259E}"/>
          </ac:picMkLst>
        </pc:picChg>
      </pc:sldChg>
      <pc:sldChg chg="del">
        <pc:chgData name="Werner Kunz" userId="e4a801cdd77b3e8b" providerId="LiveId" clId="{696D4845-B49C-444B-A73F-25DC147D7E1E}" dt="2024-10-06T16:01:47.719" v="2291" actId="2696"/>
        <pc:sldMkLst>
          <pc:docMk/>
          <pc:sldMk cId="1477991167" sldId="824"/>
        </pc:sldMkLst>
      </pc:sldChg>
      <pc:sldChg chg="delSp add del modAnim">
        <pc:chgData name="Werner Kunz" userId="e4a801cdd77b3e8b" providerId="LiveId" clId="{696D4845-B49C-444B-A73F-25DC147D7E1E}" dt="2024-10-06T16:06:12.512" v="2343" actId="47"/>
        <pc:sldMkLst>
          <pc:docMk/>
          <pc:sldMk cId="2389690530" sldId="824"/>
        </pc:sldMkLst>
        <pc:spChg chg="del">
          <ac:chgData name="Werner Kunz" userId="e4a801cdd77b3e8b" providerId="LiveId" clId="{696D4845-B49C-444B-A73F-25DC147D7E1E}" dt="2024-10-06T16:05:37.569" v="2336" actId="21"/>
          <ac:spMkLst>
            <pc:docMk/>
            <pc:sldMk cId="2389690530" sldId="824"/>
            <ac:spMk id="4" creationId="{F65A6943-3861-E546-D0BB-D80A7F5FC442}"/>
          </ac:spMkLst>
        </pc:spChg>
        <pc:spChg chg="del">
          <ac:chgData name="Werner Kunz" userId="e4a801cdd77b3e8b" providerId="LiveId" clId="{696D4845-B49C-444B-A73F-25DC147D7E1E}" dt="2024-10-06T16:05:37.569" v="2336" actId="21"/>
          <ac:spMkLst>
            <pc:docMk/>
            <pc:sldMk cId="2389690530" sldId="824"/>
            <ac:spMk id="16" creationId="{F365BBEB-CD42-A541-EA57-4A598390017A}"/>
          </ac:spMkLst>
        </pc:spChg>
        <pc:picChg chg="del">
          <ac:chgData name="Werner Kunz" userId="e4a801cdd77b3e8b" providerId="LiveId" clId="{696D4845-B49C-444B-A73F-25DC147D7E1E}" dt="2024-10-06T16:05:37.569" v="2336" actId="21"/>
          <ac:picMkLst>
            <pc:docMk/>
            <pc:sldMk cId="2389690530" sldId="824"/>
            <ac:picMk id="3" creationId="{8096CC31-2448-336A-9083-5FFFEF26AE69}"/>
          </ac:picMkLst>
        </pc:picChg>
      </pc:sldChg>
      <pc:sldChg chg="delSp add del modAnim">
        <pc:chgData name="Werner Kunz" userId="e4a801cdd77b3e8b" providerId="LiveId" clId="{696D4845-B49C-444B-A73F-25DC147D7E1E}" dt="2024-10-06T16:12:37.720" v="2409" actId="47"/>
        <pc:sldMkLst>
          <pc:docMk/>
          <pc:sldMk cId="1237544523" sldId="825"/>
        </pc:sldMkLst>
        <pc:spChg chg="del">
          <ac:chgData name="Werner Kunz" userId="e4a801cdd77b3e8b" providerId="LiveId" clId="{696D4845-B49C-444B-A73F-25DC147D7E1E}" dt="2024-10-06T16:06:23.708" v="2344" actId="21"/>
          <ac:spMkLst>
            <pc:docMk/>
            <pc:sldMk cId="1237544523" sldId="825"/>
            <ac:spMk id="5" creationId="{0098F75D-F857-6C28-1C4A-8E47642F53DE}"/>
          </ac:spMkLst>
        </pc:spChg>
        <pc:spChg chg="del">
          <ac:chgData name="Werner Kunz" userId="e4a801cdd77b3e8b" providerId="LiveId" clId="{696D4845-B49C-444B-A73F-25DC147D7E1E}" dt="2024-10-06T16:06:23.708" v="2344" actId="21"/>
          <ac:spMkLst>
            <pc:docMk/>
            <pc:sldMk cId="1237544523" sldId="825"/>
            <ac:spMk id="21" creationId="{2C225035-2105-DC4C-2ED0-0995F4A01B73}"/>
          </ac:spMkLst>
        </pc:spChg>
        <pc:picChg chg="del">
          <ac:chgData name="Werner Kunz" userId="e4a801cdd77b3e8b" providerId="LiveId" clId="{696D4845-B49C-444B-A73F-25DC147D7E1E}" dt="2024-10-06T16:06:23.708" v="2344" actId="21"/>
          <ac:picMkLst>
            <pc:docMk/>
            <pc:sldMk cId="1237544523" sldId="825"/>
            <ac:picMk id="25607" creationId="{FF4EAAD5-FFC5-24E5-D6D7-4941ABD2E59E}"/>
          </ac:picMkLst>
        </pc:picChg>
      </pc:sldChg>
      <pc:sldChg chg="del">
        <pc:chgData name="Werner Kunz" userId="e4a801cdd77b3e8b" providerId="LiveId" clId="{696D4845-B49C-444B-A73F-25DC147D7E1E}" dt="2024-10-06T16:01:47.719" v="2291" actId="2696"/>
        <pc:sldMkLst>
          <pc:docMk/>
          <pc:sldMk cId="2235546993" sldId="825"/>
        </pc:sldMkLst>
      </pc:sldChg>
      <pc:sldChg chg="addSp delSp modSp add mod ord modAnim">
        <pc:chgData name="Werner Kunz" userId="e4a801cdd77b3e8b" providerId="LiveId" clId="{696D4845-B49C-444B-A73F-25DC147D7E1E}" dt="2024-10-21T09:08:39.036" v="15960"/>
        <pc:sldMkLst>
          <pc:docMk/>
          <pc:sldMk cId="3019720649" sldId="942"/>
        </pc:sldMkLst>
        <pc:spChg chg="mod">
          <ac:chgData name="Werner Kunz" userId="e4a801cdd77b3e8b" providerId="LiveId" clId="{696D4845-B49C-444B-A73F-25DC147D7E1E}" dt="2024-10-21T09:04:35.039" v="15906" actId="1037"/>
          <ac:spMkLst>
            <pc:docMk/>
            <pc:sldMk cId="3019720649" sldId="942"/>
            <ac:spMk id="2" creationId="{BCD4D0A3-723B-FFBA-BE0F-537A78257F02}"/>
          </ac:spMkLst>
        </pc:spChg>
        <pc:spChg chg="add mod">
          <ac:chgData name="Werner Kunz" userId="e4a801cdd77b3e8b" providerId="LiveId" clId="{696D4845-B49C-444B-A73F-25DC147D7E1E}" dt="2024-10-21T09:05:12.870" v="15939" actId="14100"/>
          <ac:spMkLst>
            <pc:docMk/>
            <pc:sldMk cId="3019720649" sldId="942"/>
            <ac:spMk id="3" creationId="{F9F9EE87-6A78-BCE3-4D6A-E973CE7A11FA}"/>
          </ac:spMkLst>
        </pc:spChg>
        <pc:spChg chg="mod">
          <ac:chgData name="Werner Kunz" userId="e4a801cdd77b3e8b" providerId="LiveId" clId="{696D4845-B49C-444B-A73F-25DC147D7E1E}" dt="2024-10-21T09:08:04.325" v="15958" actId="1076"/>
          <ac:spMkLst>
            <pc:docMk/>
            <pc:sldMk cId="3019720649" sldId="942"/>
            <ac:spMk id="4" creationId="{36E24CD4-1D47-9CBB-80BA-C53383AF2AD4}"/>
          </ac:spMkLst>
        </pc:spChg>
        <pc:spChg chg="add del mod">
          <ac:chgData name="Werner Kunz" userId="e4a801cdd77b3e8b" providerId="LiveId" clId="{696D4845-B49C-444B-A73F-25DC147D7E1E}" dt="2024-10-21T09:05:38.499" v="15943" actId="478"/>
          <ac:spMkLst>
            <pc:docMk/>
            <pc:sldMk cId="3019720649" sldId="942"/>
            <ac:spMk id="5" creationId="{EB0F03EB-255B-8FD2-0A7E-EF721AC86BEE}"/>
          </ac:spMkLst>
        </pc:spChg>
        <pc:spChg chg="add mod">
          <ac:chgData name="Werner Kunz" userId="e4a801cdd77b3e8b" providerId="LiveId" clId="{696D4845-B49C-444B-A73F-25DC147D7E1E}" dt="2024-10-21T09:07:57.609" v="15957" actId="1076"/>
          <ac:spMkLst>
            <pc:docMk/>
            <pc:sldMk cId="3019720649" sldId="942"/>
            <ac:spMk id="6" creationId="{872CB3B4-68C9-8FC4-0D4D-292F6918D9AD}"/>
          </ac:spMkLst>
        </pc:spChg>
      </pc:sldChg>
      <pc:sldChg chg="addSp delSp modSp add del mod">
        <pc:chgData name="Werner Kunz" userId="e4a801cdd77b3e8b" providerId="LiveId" clId="{696D4845-B49C-444B-A73F-25DC147D7E1E}" dt="2024-10-06T20:29:41.377" v="4495" actId="47"/>
        <pc:sldMkLst>
          <pc:docMk/>
          <pc:sldMk cId="2728296547" sldId="956"/>
        </pc:sldMkLst>
        <pc:spChg chg="del">
          <ac:chgData name="Werner Kunz" userId="e4a801cdd77b3e8b" providerId="LiveId" clId="{696D4845-B49C-444B-A73F-25DC147D7E1E}" dt="2024-10-06T20:28:19.811" v="4485" actId="478"/>
          <ac:spMkLst>
            <pc:docMk/>
            <pc:sldMk cId="2728296547" sldId="956"/>
            <ac:spMk id="2" creationId="{A5A26750-56A0-E7C0-1DD0-DBB4556461C4}"/>
          </ac:spMkLst>
        </pc:spChg>
        <pc:spChg chg="add del mod">
          <ac:chgData name="Werner Kunz" userId="e4a801cdd77b3e8b" providerId="LiveId" clId="{696D4845-B49C-444B-A73F-25DC147D7E1E}" dt="2024-10-06T20:29:27.933" v="4492" actId="21"/>
          <ac:spMkLst>
            <pc:docMk/>
            <pc:sldMk cId="2728296547" sldId="956"/>
            <ac:spMk id="4" creationId="{2A504DED-A8A5-6B13-C211-35B9AD8107C5}"/>
          </ac:spMkLst>
        </pc:spChg>
      </pc:sldChg>
      <pc:sldChg chg="add del">
        <pc:chgData name="Werner Kunz" userId="e4a801cdd77b3e8b" providerId="LiveId" clId="{696D4845-B49C-444B-A73F-25DC147D7E1E}" dt="2024-10-06T21:02:02.458" v="5077" actId="47"/>
        <pc:sldMkLst>
          <pc:docMk/>
          <pc:sldMk cId="3500627055" sldId="1003"/>
        </pc:sldMkLst>
      </pc:sldChg>
      <pc:sldChg chg="del">
        <pc:chgData name="Werner Kunz" userId="e4a801cdd77b3e8b" providerId="LiveId" clId="{696D4845-B49C-444B-A73F-25DC147D7E1E}" dt="2024-10-06T16:00:59.038" v="2285" actId="47"/>
        <pc:sldMkLst>
          <pc:docMk/>
          <pc:sldMk cId="309794215" sldId="1089"/>
        </pc:sldMkLst>
      </pc:sldChg>
      <pc:sldChg chg="del">
        <pc:chgData name="Werner Kunz" userId="e4a801cdd77b3e8b" providerId="LiveId" clId="{696D4845-B49C-444B-A73F-25DC147D7E1E}" dt="2024-10-06T16:01:01.669" v="2286" actId="47"/>
        <pc:sldMkLst>
          <pc:docMk/>
          <pc:sldMk cId="1203586167" sldId="1090"/>
        </pc:sldMkLst>
      </pc:sldChg>
      <pc:sldChg chg="del">
        <pc:chgData name="Werner Kunz" userId="e4a801cdd77b3e8b" providerId="LiveId" clId="{696D4845-B49C-444B-A73F-25DC147D7E1E}" dt="2024-10-06T15:15:46.356" v="1949" actId="47"/>
        <pc:sldMkLst>
          <pc:docMk/>
          <pc:sldMk cId="1545345132" sldId="1168"/>
        </pc:sldMkLst>
      </pc:sldChg>
      <pc:sldChg chg="modSp add mod">
        <pc:chgData name="Werner Kunz" userId="e4a801cdd77b3e8b" providerId="LiveId" clId="{696D4845-B49C-444B-A73F-25DC147D7E1E}" dt="2024-10-20T21:26:22.217" v="15308" actId="14100"/>
        <pc:sldMkLst>
          <pc:docMk/>
          <pc:sldMk cId="2607074628" sldId="1187"/>
        </pc:sldMkLst>
        <pc:spChg chg="mod">
          <ac:chgData name="Werner Kunz" userId="e4a801cdd77b3e8b" providerId="LiveId" clId="{696D4845-B49C-444B-A73F-25DC147D7E1E}" dt="2024-10-20T21:26:22.217" v="15308" actId="14100"/>
          <ac:spMkLst>
            <pc:docMk/>
            <pc:sldMk cId="2607074628" sldId="1187"/>
            <ac:spMk id="5" creationId="{C94F0CC9-98BB-BF37-6196-45A4789A5A5B}"/>
          </ac:spMkLst>
        </pc:spChg>
        <pc:spChg chg="mod">
          <ac:chgData name="Werner Kunz" userId="e4a801cdd77b3e8b" providerId="LiveId" clId="{696D4845-B49C-444B-A73F-25DC147D7E1E}" dt="2024-10-07T11:13:03.812" v="7885" actId="207"/>
          <ac:spMkLst>
            <pc:docMk/>
            <pc:sldMk cId="2607074628" sldId="1187"/>
            <ac:spMk id="8" creationId="{00000000-0000-0000-0000-000000000000}"/>
          </ac:spMkLst>
        </pc:spChg>
        <pc:spChg chg="mod">
          <ac:chgData name="Werner Kunz" userId="e4a801cdd77b3e8b" providerId="LiveId" clId="{696D4845-B49C-444B-A73F-25DC147D7E1E}" dt="2024-10-07T11:13:03.812" v="7885" actId="207"/>
          <ac:spMkLst>
            <pc:docMk/>
            <pc:sldMk cId="2607074628" sldId="1187"/>
            <ac:spMk id="10" creationId="{DCE2B457-4EFB-4C43-F293-743C8736D7A2}"/>
          </ac:spMkLst>
        </pc:spChg>
        <pc:spChg chg="mod">
          <ac:chgData name="Werner Kunz" userId="e4a801cdd77b3e8b" providerId="LiveId" clId="{696D4845-B49C-444B-A73F-25DC147D7E1E}" dt="2024-10-07T11:13:03.812" v="7885" actId="207"/>
          <ac:spMkLst>
            <pc:docMk/>
            <pc:sldMk cId="2607074628" sldId="1187"/>
            <ac:spMk id="11" creationId="{71B7F4B3-528A-8111-7289-895CEFEAA84B}"/>
          </ac:spMkLst>
        </pc:spChg>
      </pc:sldChg>
      <pc:sldChg chg="modSp mod">
        <pc:chgData name="Werner Kunz" userId="e4a801cdd77b3e8b" providerId="LiveId" clId="{696D4845-B49C-444B-A73F-25DC147D7E1E}" dt="2024-10-20T21:26:57.458" v="15311" actId="20577"/>
        <pc:sldMkLst>
          <pc:docMk/>
          <pc:sldMk cId="150550662" sldId="1229"/>
        </pc:sldMkLst>
        <pc:spChg chg="mod">
          <ac:chgData name="Werner Kunz" userId="e4a801cdd77b3e8b" providerId="LiveId" clId="{696D4845-B49C-444B-A73F-25DC147D7E1E}" dt="2024-10-20T21:26:53.120" v="15310" actId="1076"/>
          <ac:spMkLst>
            <pc:docMk/>
            <pc:sldMk cId="150550662" sldId="1229"/>
            <ac:spMk id="2" creationId="{84D979FB-2FE3-A7AD-4954-24406E544E2D}"/>
          </ac:spMkLst>
        </pc:spChg>
        <pc:spChg chg="mod">
          <ac:chgData name="Werner Kunz" userId="e4a801cdd77b3e8b" providerId="LiveId" clId="{696D4845-B49C-444B-A73F-25DC147D7E1E}" dt="2024-10-20T21:26:57.458" v="15311" actId="20577"/>
          <ac:spMkLst>
            <pc:docMk/>
            <pc:sldMk cId="150550662" sldId="1229"/>
            <ac:spMk id="8" creationId="{00000000-0000-0000-0000-000000000000}"/>
          </ac:spMkLst>
        </pc:spChg>
      </pc:sldChg>
      <pc:sldChg chg="add">
        <pc:chgData name="Werner Kunz" userId="e4a801cdd77b3e8b" providerId="LiveId" clId="{696D4845-B49C-444B-A73F-25DC147D7E1E}" dt="2024-10-07T11:34:05.906" v="8269"/>
        <pc:sldMkLst>
          <pc:docMk/>
          <pc:sldMk cId="384116286" sldId="1229"/>
        </pc:sldMkLst>
      </pc:sldChg>
      <pc:sldChg chg="modSp add del mod modAnim">
        <pc:chgData name="Werner Kunz" userId="e4a801cdd77b3e8b" providerId="LiveId" clId="{696D4845-B49C-444B-A73F-25DC147D7E1E}" dt="2024-10-07T11:33:59.455" v="8268" actId="2696"/>
        <pc:sldMkLst>
          <pc:docMk/>
          <pc:sldMk cId="982609381" sldId="1229"/>
        </pc:sldMkLst>
        <pc:spChg chg="mod">
          <ac:chgData name="Werner Kunz" userId="e4a801cdd77b3e8b" providerId="LiveId" clId="{696D4845-B49C-444B-A73F-25DC147D7E1E}" dt="2024-10-06T18:46:51.567" v="3631" actId="20577"/>
          <ac:spMkLst>
            <pc:docMk/>
            <pc:sldMk cId="982609381" sldId="1229"/>
            <ac:spMk id="2" creationId="{84D979FB-2FE3-A7AD-4954-24406E544E2D}"/>
          </ac:spMkLst>
        </pc:spChg>
        <pc:spChg chg="mod">
          <ac:chgData name="Werner Kunz" userId="e4a801cdd77b3e8b" providerId="LiveId" clId="{696D4845-B49C-444B-A73F-25DC147D7E1E}" dt="2024-10-06T18:45:29.215" v="3599" actId="20577"/>
          <ac:spMkLst>
            <pc:docMk/>
            <pc:sldMk cId="982609381" sldId="1229"/>
            <ac:spMk id="8" creationId="{00000000-0000-0000-0000-000000000000}"/>
          </ac:spMkLst>
        </pc:spChg>
      </pc:sldChg>
      <pc:sldChg chg="add">
        <pc:chgData name="Werner Kunz" userId="e4a801cdd77b3e8b" providerId="LiveId" clId="{696D4845-B49C-444B-A73F-25DC147D7E1E}" dt="2024-10-14T19:11:41.318" v="10755"/>
        <pc:sldMkLst>
          <pc:docMk/>
          <pc:sldMk cId="2493638790" sldId="1238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1875131561" sldId="1240"/>
        </pc:sldMkLst>
      </pc:sldChg>
      <pc:sldChg chg="addSp modSp add mod modAnim">
        <pc:chgData name="Werner Kunz" userId="e4a801cdd77b3e8b" providerId="LiveId" clId="{696D4845-B49C-444B-A73F-25DC147D7E1E}" dt="2024-10-14T18:38:08.214" v="10655"/>
        <pc:sldMkLst>
          <pc:docMk/>
          <pc:sldMk cId="1929191956" sldId="1240"/>
        </pc:sldMkLst>
        <pc:spChg chg="mod">
          <ac:chgData name="Werner Kunz" userId="e4a801cdd77b3e8b" providerId="LiveId" clId="{696D4845-B49C-444B-A73F-25DC147D7E1E}" dt="2024-10-14T18:36:48.046" v="10651" actId="1076"/>
          <ac:spMkLst>
            <pc:docMk/>
            <pc:sldMk cId="1929191956" sldId="1240"/>
            <ac:spMk id="2" creationId="{3328A51B-B314-8E41-3741-8D37C08F7DAB}"/>
          </ac:spMkLst>
        </pc:spChg>
        <pc:spChg chg="mod">
          <ac:chgData name="Werner Kunz" userId="e4a801cdd77b3e8b" providerId="LiveId" clId="{696D4845-B49C-444B-A73F-25DC147D7E1E}" dt="2024-10-14T18:36:36.892" v="10649" actId="1036"/>
          <ac:spMkLst>
            <pc:docMk/>
            <pc:sldMk cId="1929191956" sldId="1240"/>
            <ac:spMk id="3" creationId="{10D9237E-B20C-B1EF-A522-5C52F5813CE0}"/>
          </ac:spMkLst>
        </pc:spChg>
        <pc:spChg chg="mod">
          <ac:chgData name="Werner Kunz" userId="e4a801cdd77b3e8b" providerId="LiveId" clId="{696D4845-B49C-444B-A73F-25DC147D7E1E}" dt="2024-10-14T18:36:43.690" v="10650" actId="1076"/>
          <ac:spMkLst>
            <pc:docMk/>
            <pc:sldMk cId="1929191956" sldId="1240"/>
            <ac:spMk id="5" creationId="{9CDECED9-BC03-1B78-4163-677A4EDA20BB}"/>
          </ac:spMkLst>
        </pc:spChg>
        <pc:spChg chg="add mod">
          <ac:chgData name="Werner Kunz" userId="e4a801cdd77b3e8b" providerId="LiveId" clId="{696D4845-B49C-444B-A73F-25DC147D7E1E}" dt="2024-10-14T18:36:54.713" v="10653" actId="1076"/>
          <ac:spMkLst>
            <pc:docMk/>
            <pc:sldMk cId="1929191956" sldId="1240"/>
            <ac:spMk id="6" creationId="{7A4A1C82-CDEF-4384-A731-06BBBF792789}"/>
          </ac:spMkLst>
        </pc:spChg>
        <pc:spChg chg="mod">
          <ac:chgData name="Werner Kunz" userId="e4a801cdd77b3e8b" providerId="LiveId" clId="{696D4845-B49C-444B-A73F-25DC147D7E1E}" dt="2024-10-14T18:36:36.892" v="10649" actId="1036"/>
          <ac:spMkLst>
            <pc:docMk/>
            <pc:sldMk cId="1929191956" sldId="1240"/>
            <ac:spMk id="8" creationId="{10D9237E-B20C-B1EF-A522-5C52F5813CE0}"/>
          </ac:spMkLst>
        </pc:spChg>
        <pc:spChg chg="add mod">
          <ac:chgData name="Werner Kunz" userId="e4a801cdd77b3e8b" providerId="LiveId" clId="{696D4845-B49C-444B-A73F-25DC147D7E1E}" dt="2024-10-14T18:36:51.687" v="10652" actId="1076"/>
          <ac:spMkLst>
            <pc:docMk/>
            <pc:sldMk cId="1929191956" sldId="1240"/>
            <ac:spMk id="9" creationId="{8DE33107-1EE3-3A08-D2E2-FE108D6D3F50}"/>
          </ac:spMkLst>
        </pc:spChg>
        <pc:picChg chg="mod">
          <ac:chgData name="Werner Kunz" userId="e4a801cdd77b3e8b" providerId="LiveId" clId="{696D4845-B49C-444B-A73F-25DC147D7E1E}" dt="2024-10-14T18:36:36.892" v="10649" actId="1036"/>
          <ac:picMkLst>
            <pc:docMk/>
            <pc:sldMk cId="1929191956" sldId="1240"/>
            <ac:picMk id="4" creationId="{1B56A043-CF6E-ED21-42AC-2072FA6A0812}"/>
          </ac:picMkLst>
        </pc:picChg>
        <pc:picChg chg="mod">
          <ac:chgData name="Werner Kunz" userId="e4a801cdd77b3e8b" providerId="LiveId" clId="{696D4845-B49C-444B-A73F-25DC147D7E1E}" dt="2024-10-14T18:36:36.892" v="10649" actId="1036"/>
          <ac:picMkLst>
            <pc:docMk/>
            <pc:sldMk cId="1929191956" sldId="1240"/>
            <ac:picMk id="7" creationId="{776CFA10-18FD-E4C0-5EE8-3FBC64A86508}"/>
          </ac:picMkLst>
        </pc:picChg>
      </pc:sldChg>
      <pc:sldChg chg="addSp modSp add del mod">
        <pc:chgData name="Werner Kunz" userId="e4a801cdd77b3e8b" providerId="LiveId" clId="{696D4845-B49C-444B-A73F-25DC147D7E1E}" dt="2024-10-14T18:25:39.579" v="10502" actId="2696"/>
        <pc:sldMkLst>
          <pc:docMk/>
          <pc:sldMk cId="4070660557" sldId="1240"/>
        </pc:sldMkLst>
        <pc:spChg chg="mod">
          <ac:chgData name="Werner Kunz" userId="e4a801cdd77b3e8b" providerId="LiveId" clId="{696D4845-B49C-444B-A73F-25DC147D7E1E}" dt="2024-10-07T09:23:32.336" v="6807" actId="6549"/>
          <ac:spMkLst>
            <pc:docMk/>
            <pc:sldMk cId="4070660557" sldId="1240"/>
            <ac:spMk id="2" creationId="{3328A51B-B314-8E41-3741-8D37C08F7DAB}"/>
          </ac:spMkLst>
        </pc:spChg>
        <pc:spChg chg="add mod">
          <ac:chgData name="Werner Kunz" userId="e4a801cdd77b3e8b" providerId="LiveId" clId="{696D4845-B49C-444B-A73F-25DC147D7E1E}" dt="2024-10-06T15:47:24.973" v="2276" actId="1036"/>
          <ac:spMkLst>
            <pc:docMk/>
            <pc:sldMk cId="4070660557" sldId="1240"/>
            <ac:spMk id="3" creationId="{10D9237E-B20C-B1EF-A522-5C52F5813CE0}"/>
          </ac:spMkLst>
        </pc:spChg>
        <pc:spChg chg="mod">
          <ac:chgData name="Werner Kunz" userId="e4a801cdd77b3e8b" providerId="LiveId" clId="{696D4845-B49C-444B-A73F-25DC147D7E1E}" dt="2024-10-06T15:47:24.973" v="2276" actId="1036"/>
          <ac:spMkLst>
            <pc:docMk/>
            <pc:sldMk cId="4070660557" sldId="1240"/>
            <ac:spMk id="8" creationId="{10D9237E-B20C-B1EF-A522-5C52F5813CE0}"/>
          </ac:spMkLst>
        </pc:spChg>
        <pc:picChg chg="add mod">
          <ac:chgData name="Werner Kunz" userId="e4a801cdd77b3e8b" providerId="LiveId" clId="{696D4845-B49C-444B-A73F-25DC147D7E1E}" dt="2024-10-06T15:47:24.973" v="2276" actId="1036"/>
          <ac:picMkLst>
            <pc:docMk/>
            <pc:sldMk cId="4070660557" sldId="1240"/>
            <ac:picMk id="4" creationId="{1B56A043-CF6E-ED21-42AC-2072FA6A0812}"/>
          </ac:picMkLst>
        </pc:picChg>
        <pc:picChg chg="mod">
          <ac:chgData name="Werner Kunz" userId="e4a801cdd77b3e8b" providerId="LiveId" clId="{696D4845-B49C-444B-A73F-25DC147D7E1E}" dt="2024-10-06T15:47:24.973" v="2276" actId="1036"/>
          <ac:picMkLst>
            <pc:docMk/>
            <pc:sldMk cId="4070660557" sldId="1240"/>
            <ac:picMk id="7" creationId="{776CFA10-18FD-E4C0-5EE8-3FBC64A86508}"/>
          </ac:picMkLst>
        </pc:picChg>
      </pc:sldChg>
      <pc:sldChg chg="add">
        <pc:chgData name="Werner Kunz" userId="e4a801cdd77b3e8b" providerId="LiveId" clId="{696D4845-B49C-444B-A73F-25DC147D7E1E}" dt="2024-10-14T19:11:41.318" v="10755"/>
        <pc:sldMkLst>
          <pc:docMk/>
          <pc:sldMk cId="343885993" sldId="1259"/>
        </pc:sldMkLst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254806152" sldId="1275"/>
        </pc:sldMkLst>
      </pc:sldChg>
      <pc:sldChg chg="modSp add mod ord">
        <pc:chgData name="Werner Kunz" userId="e4a801cdd77b3e8b" providerId="LiveId" clId="{696D4845-B49C-444B-A73F-25DC147D7E1E}" dt="2024-10-21T09:22:47.389" v="16533" actId="207"/>
        <pc:sldMkLst>
          <pc:docMk/>
          <pc:sldMk cId="2808046067" sldId="1275"/>
        </pc:sldMkLst>
        <pc:spChg chg="mod">
          <ac:chgData name="Werner Kunz" userId="e4a801cdd77b3e8b" providerId="LiveId" clId="{696D4845-B49C-444B-A73F-25DC147D7E1E}" dt="2024-10-21T09:22:47.389" v="16533" actId="207"/>
          <ac:spMkLst>
            <pc:docMk/>
            <pc:sldMk cId="2808046067" sldId="1275"/>
            <ac:spMk id="2" creationId="{1E4948B8-F125-092F-87CB-1D07998F77AB}"/>
          </ac:spMkLst>
        </pc:spChg>
      </pc:sldChg>
      <pc:sldChg chg="add">
        <pc:chgData name="Werner Kunz" userId="e4a801cdd77b3e8b" providerId="LiveId" clId="{696D4845-B49C-444B-A73F-25DC147D7E1E}" dt="2024-10-06T19:07:13.898" v="3940"/>
        <pc:sldMkLst>
          <pc:docMk/>
          <pc:sldMk cId="490141837" sldId="1294"/>
        </pc:sldMkLst>
      </pc:sldChg>
      <pc:sldChg chg="modSp add del mod">
        <pc:chgData name="Werner Kunz" userId="e4a801cdd77b3e8b" providerId="LiveId" clId="{696D4845-B49C-444B-A73F-25DC147D7E1E}" dt="2024-10-07T19:04:53.432" v="10472" actId="2696"/>
        <pc:sldMkLst>
          <pc:docMk/>
          <pc:sldMk cId="1844464" sldId="1295"/>
        </pc:sldMkLst>
        <pc:spChg chg="mod">
          <ac:chgData name="Werner Kunz" userId="e4a801cdd77b3e8b" providerId="LiveId" clId="{696D4845-B49C-444B-A73F-25DC147D7E1E}" dt="2024-10-07T18:57:41.105" v="10448" actId="207"/>
          <ac:spMkLst>
            <pc:docMk/>
            <pc:sldMk cId="1844464" sldId="1295"/>
            <ac:spMk id="3" creationId="{707D068E-0822-6EE2-9A7E-BA847FD0DE77}"/>
          </ac:spMkLst>
        </pc:spChg>
      </pc:sldChg>
      <pc:sldChg chg="addSp modSp add mod ord modAnim">
        <pc:chgData name="Werner Kunz" userId="e4a801cdd77b3e8b" providerId="LiveId" clId="{696D4845-B49C-444B-A73F-25DC147D7E1E}" dt="2024-10-21T09:47:57.040" v="16837" actId="20577"/>
        <pc:sldMkLst>
          <pc:docMk/>
          <pc:sldMk cId="1673309168" sldId="1295"/>
        </pc:sldMkLst>
        <pc:spChg chg="mod">
          <ac:chgData name="Werner Kunz" userId="e4a801cdd77b3e8b" providerId="LiveId" clId="{696D4845-B49C-444B-A73F-25DC147D7E1E}" dt="2024-10-21T09:47:42.112" v="16832" actId="207"/>
          <ac:spMkLst>
            <pc:docMk/>
            <pc:sldMk cId="1673309168" sldId="1295"/>
            <ac:spMk id="2" creationId="{CEFFB144-1F89-0C62-B1A8-D664035660BA}"/>
          </ac:spMkLst>
        </pc:spChg>
        <pc:spChg chg="mod">
          <ac:chgData name="Werner Kunz" userId="e4a801cdd77b3e8b" providerId="LiveId" clId="{696D4845-B49C-444B-A73F-25DC147D7E1E}" dt="2024-10-21T09:47:12.515" v="16831" actId="20577"/>
          <ac:spMkLst>
            <pc:docMk/>
            <pc:sldMk cId="1673309168" sldId="1295"/>
            <ac:spMk id="3" creationId="{707D068E-0822-6EE2-9A7E-BA847FD0DE77}"/>
          </ac:spMkLst>
        </pc:spChg>
        <pc:spChg chg="add mod">
          <ac:chgData name="Werner Kunz" userId="e4a801cdd77b3e8b" providerId="LiveId" clId="{696D4845-B49C-444B-A73F-25DC147D7E1E}" dt="2024-10-21T09:47:57.040" v="16837" actId="20577"/>
          <ac:spMkLst>
            <pc:docMk/>
            <pc:sldMk cId="1673309168" sldId="1295"/>
            <ac:spMk id="4" creationId="{334472DF-DA8E-301B-4BF4-944ABC843109}"/>
          </ac:spMkLst>
        </pc:spChg>
      </pc:sldChg>
      <pc:sldChg chg="del">
        <pc:chgData name="Werner Kunz" userId="e4a801cdd77b3e8b" providerId="LiveId" clId="{696D4845-B49C-444B-A73F-25DC147D7E1E}" dt="2024-10-06T14:59:11.256" v="1735" actId="47"/>
        <pc:sldMkLst>
          <pc:docMk/>
          <pc:sldMk cId="2589639784" sldId="1300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069960800" sldId="1302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4007103657" sldId="1303"/>
        </pc:sldMkLst>
      </pc:sldChg>
      <pc:sldChg chg="addSp delSp modSp add del mod setBg modAnim">
        <pc:chgData name="Werner Kunz" userId="e4a801cdd77b3e8b" providerId="LiveId" clId="{696D4845-B49C-444B-A73F-25DC147D7E1E}" dt="2024-10-14T18:25:39.579" v="10502" actId="2696"/>
        <pc:sldMkLst>
          <pc:docMk/>
          <pc:sldMk cId="1797812818" sldId="1304"/>
        </pc:sldMkLst>
        <pc:spChg chg="mod">
          <ac:chgData name="Werner Kunz" userId="e4a801cdd77b3e8b" providerId="LiveId" clId="{696D4845-B49C-444B-A73F-25DC147D7E1E}" dt="2024-10-07T09:23:50.336" v="6808" actId="20578"/>
          <ac:spMkLst>
            <pc:docMk/>
            <pc:sldMk cId="1797812818" sldId="1304"/>
            <ac:spMk id="2" creationId="{3328A51B-B314-8E41-3741-8D37C08F7DAB}"/>
          </ac:spMkLst>
        </pc:spChg>
        <pc:spChg chg="add mod">
          <ac:chgData name="Werner Kunz" userId="e4a801cdd77b3e8b" providerId="LiveId" clId="{696D4845-B49C-444B-A73F-25DC147D7E1E}" dt="2024-10-06T16:10:54.026" v="2399" actId="1076"/>
          <ac:spMkLst>
            <pc:docMk/>
            <pc:sldMk cId="1797812818" sldId="1304"/>
            <ac:spMk id="3" creationId="{B1461BBB-2EA5-A987-FE03-03A0A87929C7}"/>
          </ac:spMkLst>
        </pc:spChg>
        <pc:spChg chg="add mod">
          <ac:chgData name="Werner Kunz" userId="e4a801cdd77b3e8b" providerId="LiveId" clId="{696D4845-B49C-444B-A73F-25DC147D7E1E}" dt="2024-10-06T16:09:21.197" v="2376" actId="1076"/>
          <ac:spMkLst>
            <pc:docMk/>
            <pc:sldMk cId="1797812818" sldId="1304"/>
            <ac:spMk id="4" creationId="{F365BBEB-CD42-A541-EA57-4A598390017A}"/>
          </ac:spMkLst>
        </pc:spChg>
        <pc:spChg chg="add mod">
          <ac:chgData name="Werner Kunz" userId="e4a801cdd77b3e8b" providerId="LiveId" clId="{696D4845-B49C-444B-A73F-25DC147D7E1E}" dt="2024-10-06T16:09:25.830" v="2377" actId="1076"/>
          <ac:spMkLst>
            <pc:docMk/>
            <pc:sldMk cId="1797812818" sldId="1304"/>
            <ac:spMk id="6" creationId="{F65A6943-3861-E546-D0BB-D80A7F5FC442}"/>
          </ac:spMkLst>
        </pc:spChg>
        <pc:spChg chg="add mod">
          <ac:chgData name="Werner Kunz" userId="e4a801cdd77b3e8b" providerId="LiveId" clId="{696D4845-B49C-444B-A73F-25DC147D7E1E}" dt="2024-10-06T16:10:33.152" v="2394" actId="1035"/>
          <ac:spMkLst>
            <pc:docMk/>
            <pc:sldMk cId="1797812818" sldId="1304"/>
            <ac:spMk id="7" creationId="{0098F75D-F857-6C28-1C4A-8E47642F53DE}"/>
          </ac:spMkLst>
        </pc:spChg>
        <pc:spChg chg="add mod">
          <ac:chgData name="Werner Kunz" userId="e4a801cdd77b3e8b" providerId="LiveId" clId="{696D4845-B49C-444B-A73F-25DC147D7E1E}" dt="2024-10-06T16:12:22.329" v="2408" actId="1076"/>
          <ac:spMkLst>
            <pc:docMk/>
            <pc:sldMk cId="1797812818" sldId="1304"/>
            <ac:spMk id="16" creationId="{73C6FACA-689D-D45E-6959-77F9CCDFBC76}"/>
          </ac:spMkLst>
        </pc:spChg>
        <pc:spChg chg="add mod">
          <ac:chgData name="Werner Kunz" userId="e4a801cdd77b3e8b" providerId="LiveId" clId="{696D4845-B49C-444B-A73F-25DC147D7E1E}" dt="2024-10-06T16:10:23.366" v="2389" actId="1076"/>
          <ac:spMkLst>
            <pc:docMk/>
            <pc:sldMk cId="1797812818" sldId="1304"/>
            <ac:spMk id="21" creationId="{2C225035-2105-DC4C-2ED0-0995F4A01B73}"/>
          </ac:spMkLst>
        </pc:spChg>
        <pc:picChg chg="add mod">
          <ac:chgData name="Werner Kunz" userId="e4a801cdd77b3e8b" providerId="LiveId" clId="{696D4845-B49C-444B-A73F-25DC147D7E1E}" dt="2024-10-06T16:08:03.182" v="2360" actId="14100"/>
          <ac:picMkLst>
            <pc:docMk/>
            <pc:sldMk cId="1797812818" sldId="1304"/>
            <ac:picMk id="5" creationId="{8096CC31-2448-336A-9083-5FFFEF26AE69}"/>
          </ac:picMkLst>
        </pc:picChg>
        <pc:picChg chg="add mod ord">
          <ac:chgData name="Werner Kunz" userId="e4a801cdd77b3e8b" providerId="LiveId" clId="{696D4845-B49C-444B-A73F-25DC147D7E1E}" dt="2024-10-06T16:12:11.584" v="2407" actId="167"/>
          <ac:picMkLst>
            <pc:docMk/>
            <pc:sldMk cId="1797812818" sldId="1304"/>
            <ac:picMk id="9" creationId="{2C78428E-A7F6-4B80-1484-A9DA1EF404F9}"/>
          </ac:picMkLst>
        </pc:picChg>
        <pc:picChg chg="add del mod">
          <ac:chgData name="Werner Kunz" userId="e4a801cdd77b3e8b" providerId="LiveId" clId="{696D4845-B49C-444B-A73F-25DC147D7E1E}" dt="2024-10-06T16:11:56.545" v="2403" actId="478"/>
          <ac:picMkLst>
            <pc:docMk/>
            <pc:sldMk cId="1797812818" sldId="1304"/>
            <ac:picMk id="18" creationId="{91C18691-1B79-3F4D-26DC-E6BC2F6D259E}"/>
          </ac:picMkLst>
        </pc:picChg>
        <pc:picChg chg="add mod">
          <ac:chgData name="Werner Kunz" userId="e4a801cdd77b3e8b" providerId="LiveId" clId="{696D4845-B49C-444B-A73F-25DC147D7E1E}" dt="2024-10-06T16:08:45.553" v="2369" actId="1076"/>
          <ac:picMkLst>
            <pc:docMk/>
            <pc:sldMk cId="1797812818" sldId="1304"/>
            <ac:picMk id="25607" creationId="{FF4EAAD5-FFC5-24E5-D6D7-4941ABD2E59E}"/>
          </ac:picMkLst>
        </pc:picChg>
      </pc:sldChg>
      <pc:sldChg chg="del">
        <pc:chgData name="Werner Kunz" userId="e4a801cdd77b3e8b" providerId="LiveId" clId="{696D4845-B49C-444B-A73F-25DC147D7E1E}" dt="2024-10-06T16:01:47.719" v="2291" actId="2696"/>
        <pc:sldMkLst>
          <pc:docMk/>
          <pc:sldMk cId="2239941931" sldId="1304"/>
        </pc:sldMkLst>
      </pc:sldChg>
      <pc:sldChg chg="addSp modSp add mod modAnim">
        <pc:chgData name="Werner Kunz" userId="e4a801cdd77b3e8b" providerId="LiveId" clId="{696D4845-B49C-444B-A73F-25DC147D7E1E}" dt="2024-10-20T18:51:11.365" v="13280" actId="207"/>
        <pc:sldMkLst>
          <pc:docMk/>
          <pc:sldMk cId="3257423084" sldId="1304"/>
        </pc:sldMkLst>
        <pc:spChg chg="mod">
          <ac:chgData name="Werner Kunz" userId="e4a801cdd77b3e8b" providerId="LiveId" clId="{696D4845-B49C-444B-A73F-25DC147D7E1E}" dt="2024-10-20T18:51:11.365" v="13280" actId="207"/>
          <ac:spMkLst>
            <pc:docMk/>
            <pc:sldMk cId="3257423084" sldId="1304"/>
            <ac:spMk id="2" creationId="{3328A51B-B314-8E41-3741-8D37C08F7DAB}"/>
          </ac:spMkLst>
        </pc:spChg>
        <pc:spChg chg="add mod">
          <ac:chgData name="Werner Kunz" userId="e4a801cdd77b3e8b" providerId="LiveId" clId="{696D4845-B49C-444B-A73F-25DC147D7E1E}" dt="2024-10-14T18:41:35.814" v="10684" actId="1038"/>
          <ac:spMkLst>
            <pc:docMk/>
            <pc:sldMk cId="3257423084" sldId="1304"/>
            <ac:spMk id="8" creationId="{C72777A6-3846-48BF-12AD-CBD0AC65849E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845333929" sldId="1305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107891249" sldId="1306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458754633" sldId="1308"/>
        </pc:sldMkLst>
      </pc:sldChg>
      <pc:sldChg chg="del">
        <pc:chgData name="Werner Kunz" userId="e4a801cdd77b3e8b" providerId="LiveId" clId="{696D4845-B49C-444B-A73F-25DC147D7E1E}" dt="2024-10-06T14:59:15.411" v="1736" actId="47"/>
        <pc:sldMkLst>
          <pc:docMk/>
          <pc:sldMk cId="254742958" sldId="1310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289040221" sldId="1314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2852925635" sldId="1315"/>
        </pc:sldMkLst>
      </pc:sldChg>
      <pc:sldChg chg="modSp add del mod">
        <pc:chgData name="Werner Kunz" userId="e4a801cdd77b3e8b" providerId="LiveId" clId="{696D4845-B49C-444B-A73F-25DC147D7E1E}" dt="2024-10-06T15:28:50.957" v="2091" actId="47"/>
        <pc:sldMkLst>
          <pc:docMk/>
          <pc:sldMk cId="4268831563" sldId="1315"/>
        </pc:sldMkLst>
        <pc:spChg chg="mod">
          <ac:chgData name="Werner Kunz" userId="e4a801cdd77b3e8b" providerId="LiveId" clId="{696D4845-B49C-444B-A73F-25DC147D7E1E}" dt="2024-10-06T15:18:43.905" v="1953" actId="21"/>
          <ac:spMkLst>
            <pc:docMk/>
            <pc:sldMk cId="4268831563" sldId="1315"/>
            <ac:spMk id="2" creationId="{94D185B3-EAC8-75FB-7927-45D34AC1FE0A}"/>
          </ac:spMkLst>
        </pc:spChg>
      </pc:sldChg>
      <pc:sldChg chg="add">
        <pc:chgData name="Werner Kunz" userId="e4a801cdd77b3e8b" providerId="LiveId" clId="{696D4845-B49C-444B-A73F-25DC147D7E1E}" dt="2024-10-14T18:25:50.311" v="10503"/>
        <pc:sldMkLst>
          <pc:docMk/>
          <pc:sldMk cId="779820470" sldId="1317"/>
        </pc:sldMkLst>
      </pc:sldChg>
      <pc:sldChg chg="modSp add del mod modAnim">
        <pc:chgData name="Werner Kunz" userId="e4a801cdd77b3e8b" providerId="LiveId" clId="{696D4845-B49C-444B-A73F-25DC147D7E1E}" dt="2024-10-14T18:25:39.579" v="10502" actId="2696"/>
        <pc:sldMkLst>
          <pc:docMk/>
          <pc:sldMk cId="1783154247" sldId="1317"/>
        </pc:sldMkLst>
        <pc:spChg chg="mod">
          <ac:chgData name="Werner Kunz" userId="e4a801cdd77b3e8b" providerId="LiveId" clId="{696D4845-B49C-444B-A73F-25DC147D7E1E}" dt="2024-10-06T15:30:19.766" v="2097" actId="14100"/>
          <ac:spMkLst>
            <pc:docMk/>
            <pc:sldMk cId="1783154247" sldId="1317"/>
            <ac:spMk id="4" creationId="{84B6F3B1-3777-B20F-00DC-CCE63EF256BE}"/>
          </ac:spMkLst>
        </pc:spChg>
        <pc:spChg chg="mod">
          <ac:chgData name="Werner Kunz" userId="e4a801cdd77b3e8b" providerId="LiveId" clId="{696D4845-B49C-444B-A73F-25DC147D7E1E}" dt="2024-10-06T15:30:07.413" v="2096" actId="113"/>
          <ac:spMkLst>
            <pc:docMk/>
            <pc:sldMk cId="1783154247" sldId="1317"/>
            <ac:spMk id="7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2424286234" sldId="1317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1430364618" sldId="1318"/>
        </pc:sldMkLst>
      </pc:sldChg>
      <pc:sldChg chg="modSp add del mod">
        <pc:chgData name="Werner Kunz" userId="e4a801cdd77b3e8b" providerId="LiveId" clId="{696D4845-B49C-444B-A73F-25DC147D7E1E}" dt="2024-10-14T18:25:39.579" v="10502" actId="2696"/>
        <pc:sldMkLst>
          <pc:docMk/>
          <pc:sldMk cId="2501521588" sldId="1318"/>
        </pc:sldMkLst>
        <pc:spChg chg="mod">
          <ac:chgData name="Werner Kunz" userId="e4a801cdd77b3e8b" providerId="LiveId" clId="{696D4845-B49C-444B-A73F-25DC147D7E1E}" dt="2024-10-06T15:30:39.809" v="2100" actId="113"/>
          <ac:spMkLst>
            <pc:docMk/>
            <pc:sldMk cId="2501521588" sldId="1318"/>
            <ac:spMk id="7" creationId="{00000000-0000-0000-0000-000000000000}"/>
          </ac:spMkLst>
        </pc:spChg>
      </pc:sldChg>
      <pc:sldChg chg="add">
        <pc:chgData name="Werner Kunz" userId="e4a801cdd77b3e8b" providerId="LiveId" clId="{696D4845-B49C-444B-A73F-25DC147D7E1E}" dt="2024-10-14T18:25:50.311" v="10503"/>
        <pc:sldMkLst>
          <pc:docMk/>
          <pc:sldMk cId="3953871984" sldId="1318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20016908" sldId="1322"/>
        </pc:sldMkLst>
      </pc:sldChg>
      <pc:sldChg chg="del">
        <pc:chgData name="Werner Kunz" userId="e4a801cdd77b3e8b" providerId="LiveId" clId="{696D4845-B49C-444B-A73F-25DC147D7E1E}" dt="2024-10-07T18:36:05.521" v="10250" actId="2696"/>
        <pc:sldMkLst>
          <pc:docMk/>
          <pc:sldMk cId="62310872" sldId="1323"/>
        </pc:sldMkLst>
      </pc:sldChg>
      <pc:sldChg chg="add del">
        <pc:chgData name="Werner Kunz" userId="e4a801cdd77b3e8b" providerId="LiveId" clId="{696D4845-B49C-444B-A73F-25DC147D7E1E}" dt="2024-10-07T18:39:24.044" v="10254" actId="47"/>
        <pc:sldMkLst>
          <pc:docMk/>
          <pc:sldMk cId="3618876272" sldId="1323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407468361" sldId="1324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541661748" sldId="1325"/>
        </pc:sldMkLst>
      </pc:sldChg>
      <pc:sldChg chg="modSp add del mod">
        <pc:chgData name="Werner Kunz" userId="e4a801cdd77b3e8b" providerId="LiveId" clId="{696D4845-B49C-444B-A73F-25DC147D7E1E}" dt="2024-10-07T11:33:59.455" v="8268" actId="2696"/>
        <pc:sldMkLst>
          <pc:docMk/>
          <pc:sldMk cId="504854153" sldId="1327"/>
        </pc:sldMkLst>
        <pc:spChg chg="mod">
          <ac:chgData name="Werner Kunz" userId="e4a801cdd77b3e8b" providerId="LiveId" clId="{696D4845-B49C-444B-A73F-25DC147D7E1E}" dt="2024-10-06T18:39:26.392" v="3555" actId="207"/>
          <ac:spMkLst>
            <pc:docMk/>
            <pc:sldMk cId="504854153" sldId="1327"/>
            <ac:spMk id="2" creationId="{DAE65410-D6F1-821F-9EED-227CBD5BE118}"/>
          </ac:spMkLst>
        </pc:spChg>
      </pc:sldChg>
      <pc:sldChg chg="del">
        <pc:chgData name="Werner Kunz" userId="e4a801cdd77b3e8b" providerId="LiveId" clId="{696D4845-B49C-444B-A73F-25DC147D7E1E}" dt="2024-10-14T20:02:49.112" v="11692" actId="47"/>
        <pc:sldMkLst>
          <pc:docMk/>
          <pc:sldMk cId="1518180293" sldId="1327"/>
        </pc:sldMkLst>
      </pc:sldChg>
      <pc:sldChg chg="addSp modSp add mod">
        <pc:chgData name="Werner Kunz" userId="e4a801cdd77b3e8b" providerId="LiveId" clId="{696D4845-B49C-444B-A73F-25DC147D7E1E}" dt="2024-10-07T11:38:28.789" v="8451" actId="113"/>
        <pc:sldMkLst>
          <pc:docMk/>
          <pc:sldMk cId="2574453438" sldId="1327"/>
        </pc:sldMkLst>
        <pc:spChg chg="mod">
          <ac:chgData name="Werner Kunz" userId="e4a801cdd77b3e8b" providerId="LiveId" clId="{696D4845-B49C-444B-A73F-25DC147D7E1E}" dt="2024-10-07T11:38:28.789" v="8451" actId="113"/>
          <ac:spMkLst>
            <pc:docMk/>
            <pc:sldMk cId="2574453438" sldId="1327"/>
            <ac:spMk id="2" creationId="{DAE65410-D6F1-821F-9EED-227CBD5BE118}"/>
          </ac:spMkLst>
        </pc:spChg>
        <pc:spChg chg="add mod">
          <ac:chgData name="Werner Kunz" userId="e4a801cdd77b3e8b" providerId="LiveId" clId="{696D4845-B49C-444B-A73F-25DC147D7E1E}" dt="2024-10-07T11:38:13.264" v="8443" actId="113"/>
          <ac:spMkLst>
            <pc:docMk/>
            <pc:sldMk cId="2574453438" sldId="1327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07T18:06:34.193" v="9732" actId="207"/>
        <pc:sldMkLst>
          <pc:docMk/>
          <pc:sldMk cId="1091560122" sldId="1332"/>
        </pc:sldMkLst>
        <pc:spChg chg="mod">
          <ac:chgData name="Werner Kunz" userId="e4a801cdd77b3e8b" providerId="LiveId" clId="{696D4845-B49C-444B-A73F-25DC147D7E1E}" dt="2024-10-07T18:06:34.193" v="9732" actId="207"/>
          <ac:spMkLst>
            <pc:docMk/>
            <pc:sldMk cId="1091560122" sldId="1332"/>
            <ac:spMk id="3" creationId="{BAA53B65-202B-2E96-FFFE-DABB6212C625}"/>
          </ac:spMkLst>
        </pc:spChg>
      </pc:sldChg>
      <pc:sldChg chg="modSp add del mod ord setBg">
        <pc:chgData name="Werner Kunz" userId="e4a801cdd77b3e8b" providerId="LiveId" clId="{696D4845-B49C-444B-A73F-25DC147D7E1E}" dt="2024-10-07T17:56:23.886" v="9521" actId="2696"/>
        <pc:sldMkLst>
          <pc:docMk/>
          <pc:sldMk cId="2160163865" sldId="1332"/>
        </pc:sldMkLst>
        <pc:spChg chg="mod">
          <ac:chgData name="Werner Kunz" userId="e4a801cdd77b3e8b" providerId="LiveId" clId="{696D4845-B49C-444B-A73F-25DC147D7E1E}" dt="2024-10-06T19:01:27.438" v="3863" actId="1076"/>
          <ac:spMkLst>
            <pc:docMk/>
            <pc:sldMk cId="2160163865" sldId="1332"/>
            <ac:spMk id="3" creationId="{BAA53B65-202B-2E96-FFFE-DABB6212C625}"/>
          </ac:spMkLst>
        </pc:spChg>
      </pc:sldChg>
      <pc:sldChg chg="delSp add del modAnim">
        <pc:chgData name="Werner Kunz" userId="e4a801cdd77b3e8b" providerId="LiveId" clId="{696D4845-B49C-444B-A73F-25DC147D7E1E}" dt="2024-10-14T20:42:58.084" v="11936" actId="47"/>
        <pc:sldMkLst>
          <pc:docMk/>
          <pc:sldMk cId="1069487016" sldId="1333"/>
        </pc:sldMkLst>
        <pc:spChg chg="del">
          <ac:chgData name="Werner Kunz" userId="e4a801cdd77b3e8b" providerId="LiveId" clId="{696D4845-B49C-444B-A73F-25DC147D7E1E}" dt="2024-10-14T20:41:13.967" v="11928" actId="21"/>
          <ac:spMkLst>
            <pc:docMk/>
            <pc:sldMk cId="1069487016" sldId="1333"/>
            <ac:spMk id="2" creationId="{FA00AD1B-1328-2C86-F3CE-3EC3B964A366}"/>
          </ac:spMkLst>
        </pc:spChg>
        <pc:picChg chg="del">
          <ac:chgData name="Werner Kunz" userId="e4a801cdd77b3e8b" providerId="LiveId" clId="{696D4845-B49C-444B-A73F-25DC147D7E1E}" dt="2024-10-14T20:41:13.967" v="11928" actId="21"/>
          <ac:picMkLst>
            <pc:docMk/>
            <pc:sldMk cId="1069487016" sldId="1333"/>
            <ac:picMk id="93190" creationId="{2A9BA9FA-E61A-F1DD-9BE2-44234A0606B0}"/>
          </ac:picMkLst>
        </pc:picChg>
      </pc:sldChg>
      <pc:sldChg chg="delSp modSp add del mod ord">
        <pc:chgData name="Werner Kunz" userId="e4a801cdd77b3e8b" providerId="LiveId" clId="{696D4845-B49C-444B-A73F-25DC147D7E1E}" dt="2024-10-07T12:10:45.743" v="9068" actId="47"/>
        <pc:sldMkLst>
          <pc:docMk/>
          <pc:sldMk cId="1721153900" sldId="1336"/>
        </pc:sldMkLst>
        <pc:spChg chg="mod">
          <ac:chgData name="Werner Kunz" userId="e4a801cdd77b3e8b" providerId="LiveId" clId="{696D4845-B49C-444B-A73F-25DC147D7E1E}" dt="2024-10-07T12:06:07.041" v="8893" actId="6549"/>
          <ac:spMkLst>
            <pc:docMk/>
            <pc:sldMk cId="1721153900" sldId="1336"/>
            <ac:spMk id="2" creationId="{94D185B3-EAC8-75FB-7927-45D34AC1FE0A}"/>
          </ac:spMkLst>
        </pc:spChg>
        <pc:spChg chg="del">
          <ac:chgData name="Werner Kunz" userId="e4a801cdd77b3e8b" providerId="LiveId" clId="{696D4845-B49C-444B-A73F-25DC147D7E1E}" dt="2024-10-07T12:07:13.093" v="8902" actId="21"/>
          <ac:spMkLst>
            <pc:docMk/>
            <pc:sldMk cId="1721153900" sldId="1336"/>
            <ac:spMk id="3" creationId="{2F905D79-F46E-9977-75FC-6D3CA89D963A}"/>
          </ac:spMkLst>
        </pc:spChg>
      </pc:sldChg>
      <pc:sldChg chg="modSp add del mod ord">
        <pc:chgData name="Werner Kunz" userId="e4a801cdd77b3e8b" providerId="LiveId" clId="{696D4845-B49C-444B-A73F-25DC147D7E1E}" dt="2024-10-06T22:09:41.615" v="6052" actId="2696"/>
        <pc:sldMkLst>
          <pc:docMk/>
          <pc:sldMk cId="1879124287" sldId="1336"/>
        </pc:sldMkLst>
        <pc:spChg chg="mod">
          <ac:chgData name="Werner Kunz" userId="e4a801cdd77b3e8b" providerId="LiveId" clId="{696D4845-B49C-444B-A73F-25DC147D7E1E}" dt="2024-10-06T21:35:06.776" v="5701" actId="1076"/>
          <ac:spMkLst>
            <pc:docMk/>
            <pc:sldMk cId="1879124287" sldId="1336"/>
            <ac:spMk id="2" creationId="{94D185B3-EAC8-75FB-7927-45D34AC1FE0A}"/>
          </ac:spMkLst>
        </pc:spChg>
      </pc:sldChg>
      <pc:sldChg chg="add del setBg">
        <pc:chgData name="Werner Kunz" userId="e4a801cdd77b3e8b" providerId="LiveId" clId="{696D4845-B49C-444B-A73F-25DC147D7E1E}" dt="2024-10-07T11:54:22.009" v="8654" actId="2696"/>
        <pc:sldMkLst>
          <pc:docMk/>
          <pc:sldMk cId="2118938973" sldId="1336"/>
        </pc:sldMkLst>
      </pc:sldChg>
      <pc:sldChg chg="add del">
        <pc:chgData name="Werner Kunz" userId="e4a801cdd77b3e8b" providerId="LiveId" clId="{696D4845-B49C-444B-A73F-25DC147D7E1E}" dt="2024-10-07T10:44:11.046" v="7725" actId="2696"/>
        <pc:sldMkLst>
          <pc:docMk/>
          <pc:sldMk cId="3980882160" sldId="1336"/>
        </pc:sldMkLst>
      </pc:sldChg>
      <pc:sldChg chg="addSp modSp add del mod ord">
        <pc:chgData name="Werner Kunz" userId="e4a801cdd77b3e8b" providerId="LiveId" clId="{696D4845-B49C-444B-A73F-25DC147D7E1E}" dt="2024-10-07T09:28:23.634" v="6860" actId="2696"/>
        <pc:sldMkLst>
          <pc:docMk/>
          <pc:sldMk cId="4207295878" sldId="1336"/>
        </pc:sldMkLst>
        <pc:spChg chg="mod">
          <ac:chgData name="Werner Kunz" userId="e4a801cdd77b3e8b" providerId="LiveId" clId="{696D4845-B49C-444B-A73F-25DC147D7E1E}" dt="2024-10-06T22:14:10.743" v="6205" actId="113"/>
          <ac:spMkLst>
            <pc:docMk/>
            <pc:sldMk cId="4207295878" sldId="1336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06T22:14:31.913" v="6210" actId="1076"/>
          <ac:spMkLst>
            <pc:docMk/>
            <pc:sldMk cId="4207295878" sldId="1336"/>
            <ac:spMk id="3" creationId="{2F905D79-F46E-9977-75FC-6D3CA89D963A}"/>
          </ac:spMkLst>
        </pc:spChg>
      </pc:sldChg>
      <pc:sldChg chg="delSp add del mod delAnim">
        <pc:chgData name="Werner Kunz" userId="e4a801cdd77b3e8b" providerId="LiveId" clId="{696D4845-B49C-444B-A73F-25DC147D7E1E}" dt="2024-10-06T20:38:59.882" v="4583" actId="47"/>
        <pc:sldMkLst>
          <pc:docMk/>
          <pc:sldMk cId="3008936290" sldId="1337"/>
        </pc:sldMkLst>
        <pc:spChg chg="del">
          <ac:chgData name="Werner Kunz" userId="e4a801cdd77b3e8b" providerId="LiveId" clId="{696D4845-B49C-444B-A73F-25DC147D7E1E}" dt="2024-10-06T20:37:47.319" v="4575" actId="21"/>
          <ac:spMkLst>
            <pc:docMk/>
            <pc:sldMk cId="3008936290" sldId="1337"/>
            <ac:spMk id="3" creationId="{9F26CF83-107D-E255-51F8-03192E6E7B46}"/>
          </ac:spMkLst>
        </pc:spChg>
      </pc:sldChg>
      <pc:sldChg chg="modSp add del mod">
        <pc:chgData name="Werner Kunz" userId="e4a801cdd77b3e8b" providerId="LiveId" clId="{696D4845-B49C-444B-A73F-25DC147D7E1E}" dt="2024-10-06T19:51:25.258" v="4374" actId="47"/>
        <pc:sldMkLst>
          <pc:docMk/>
          <pc:sldMk cId="1887122020" sldId="1339"/>
        </pc:sldMkLst>
        <pc:spChg chg="mod">
          <ac:chgData name="Werner Kunz" userId="e4a801cdd77b3e8b" providerId="LiveId" clId="{696D4845-B49C-444B-A73F-25DC147D7E1E}" dt="2024-10-06T19:49:40.606" v="4353" actId="207"/>
          <ac:spMkLst>
            <pc:docMk/>
            <pc:sldMk cId="1887122020" sldId="1339"/>
            <ac:spMk id="4" creationId="{550E44A4-599C-4366-549A-CCDD600C2DB9}"/>
          </ac:spMkLst>
        </pc:spChg>
      </pc:sldChg>
      <pc:sldChg chg="delSp modSp add mod modAnim">
        <pc:chgData name="Werner Kunz" userId="e4a801cdd77b3e8b" providerId="LiveId" clId="{696D4845-B49C-444B-A73F-25DC147D7E1E}" dt="2024-10-14T21:02:22.424" v="12336" actId="113"/>
        <pc:sldMkLst>
          <pc:docMk/>
          <pc:sldMk cId="1051172516" sldId="1343"/>
        </pc:sldMkLst>
        <pc:spChg chg="mod">
          <ac:chgData name="Werner Kunz" userId="e4a801cdd77b3e8b" providerId="LiveId" clId="{696D4845-B49C-444B-A73F-25DC147D7E1E}" dt="2024-10-14T21:02:22.424" v="12336" actId="113"/>
          <ac:spMkLst>
            <pc:docMk/>
            <pc:sldMk cId="1051172516" sldId="1343"/>
            <ac:spMk id="2" creationId="{367CE875-CC16-382F-436F-6413DC94B526}"/>
          </ac:spMkLst>
        </pc:spChg>
        <pc:spChg chg="del mod">
          <ac:chgData name="Werner Kunz" userId="e4a801cdd77b3e8b" providerId="LiveId" clId="{696D4845-B49C-444B-A73F-25DC147D7E1E}" dt="2024-10-06T19:48:42.074" v="4344" actId="478"/>
          <ac:spMkLst>
            <pc:docMk/>
            <pc:sldMk cId="1051172516" sldId="1343"/>
            <ac:spMk id="3" creationId="{367CE875-CC16-382F-436F-6413DC94B526}"/>
          </ac:spMkLst>
        </pc:spChg>
      </pc:sldChg>
      <pc:sldChg chg="modSp add del mod">
        <pc:chgData name="Werner Kunz" userId="e4a801cdd77b3e8b" providerId="LiveId" clId="{696D4845-B49C-444B-A73F-25DC147D7E1E}" dt="2024-10-07T19:06:23.970" v="10488" actId="47"/>
        <pc:sldMkLst>
          <pc:docMk/>
          <pc:sldMk cId="478335798" sldId="1349"/>
        </pc:sldMkLst>
        <pc:spChg chg="mod">
          <ac:chgData name="Werner Kunz" userId="e4a801cdd77b3e8b" providerId="LiveId" clId="{696D4845-B49C-444B-A73F-25DC147D7E1E}" dt="2024-10-07T18:56:18.583" v="10446" actId="207"/>
          <ac:spMkLst>
            <pc:docMk/>
            <pc:sldMk cId="478335798" sldId="1349"/>
            <ac:spMk id="3" creationId="{41BF9D4A-5BD0-427F-FC91-187D50110D49}"/>
          </ac:spMkLst>
        </pc:spChg>
        <pc:spChg chg="mod">
          <ac:chgData name="Werner Kunz" userId="e4a801cdd77b3e8b" providerId="LiveId" clId="{696D4845-B49C-444B-A73F-25DC147D7E1E}" dt="2024-10-07T18:56:18.583" v="10446" actId="207"/>
          <ac:spMkLst>
            <pc:docMk/>
            <pc:sldMk cId="478335798" sldId="1349"/>
            <ac:spMk id="5" creationId="{286ED5CB-5225-3495-06B9-76D463D6FA19}"/>
          </ac:spMkLst>
        </pc:spChg>
      </pc:sldChg>
      <pc:sldChg chg="addSp modSp add mod">
        <pc:chgData name="Werner Kunz" userId="e4a801cdd77b3e8b" providerId="LiveId" clId="{696D4845-B49C-444B-A73F-25DC147D7E1E}" dt="2024-10-14T19:43:36.935" v="11368" actId="20577"/>
        <pc:sldMkLst>
          <pc:docMk/>
          <pc:sldMk cId="375513076" sldId="1359"/>
        </pc:sldMkLst>
        <pc:spChg chg="add mod">
          <ac:chgData name="Werner Kunz" userId="e4a801cdd77b3e8b" providerId="LiveId" clId="{696D4845-B49C-444B-A73F-25DC147D7E1E}" dt="2024-10-07T11:50:56.288" v="8612" actId="1076"/>
          <ac:spMkLst>
            <pc:docMk/>
            <pc:sldMk cId="375513076" sldId="1359"/>
            <ac:spMk id="2" creationId="{845C71A3-17D2-6D04-424F-2F4F614DEA09}"/>
          </ac:spMkLst>
        </pc:spChg>
        <pc:spChg chg="mod">
          <ac:chgData name="Werner Kunz" userId="e4a801cdd77b3e8b" providerId="LiveId" clId="{696D4845-B49C-444B-A73F-25DC147D7E1E}" dt="2024-10-14T19:43:36.935" v="11368" actId="20577"/>
          <ac:spMkLst>
            <pc:docMk/>
            <pc:sldMk cId="375513076" sldId="1359"/>
            <ac:spMk id="4" creationId="{505A3C67-D3A3-D5F6-2D86-5B6D03EDA089}"/>
          </ac:spMkLst>
        </pc:spChg>
      </pc:sldChg>
      <pc:sldChg chg="modSp add del mod">
        <pc:chgData name="Werner Kunz" userId="e4a801cdd77b3e8b" providerId="LiveId" clId="{696D4845-B49C-444B-A73F-25DC147D7E1E}" dt="2024-10-06T18:46:58.515" v="3632" actId="47"/>
        <pc:sldMkLst>
          <pc:docMk/>
          <pc:sldMk cId="1630887314" sldId="1361"/>
        </pc:sldMkLst>
        <pc:spChg chg="mod">
          <ac:chgData name="Werner Kunz" userId="e4a801cdd77b3e8b" providerId="LiveId" clId="{696D4845-B49C-444B-A73F-25DC147D7E1E}" dt="2024-10-06T18:45:16.128" v="3594" actId="21"/>
          <ac:spMkLst>
            <pc:docMk/>
            <pc:sldMk cId="1630887314" sldId="1361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7T19:02:55.096" v="10458" actId="2696"/>
        <pc:sldMkLst>
          <pc:docMk/>
          <pc:sldMk cId="1091103385" sldId="1362"/>
        </pc:sldMkLst>
        <pc:spChg chg="mod">
          <ac:chgData name="Werner Kunz" userId="e4a801cdd77b3e8b" providerId="LiveId" clId="{696D4845-B49C-444B-A73F-25DC147D7E1E}" dt="2024-10-07T19:02:51.004" v="10457" actId="207"/>
          <ac:spMkLst>
            <pc:docMk/>
            <pc:sldMk cId="1091103385" sldId="1362"/>
            <ac:spMk id="3" creationId="{56D4F962-704D-41DA-2724-D603DC98B9FC}"/>
          </ac:spMkLst>
        </pc:spChg>
      </pc:sldChg>
      <pc:sldChg chg="addSp modSp add mod ord modAnim">
        <pc:chgData name="Werner Kunz" userId="e4a801cdd77b3e8b" providerId="LiveId" clId="{696D4845-B49C-444B-A73F-25DC147D7E1E}" dt="2024-10-21T09:43:15.279" v="16743" actId="1076"/>
        <pc:sldMkLst>
          <pc:docMk/>
          <pc:sldMk cId="1781357114" sldId="1362"/>
        </pc:sldMkLst>
        <pc:spChg chg="mod">
          <ac:chgData name="Werner Kunz" userId="e4a801cdd77b3e8b" providerId="LiveId" clId="{696D4845-B49C-444B-A73F-25DC147D7E1E}" dt="2024-10-21T09:43:09.379" v="16742" actId="1076"/>
          <ac:spMkLst>
            <pc:docMk/>
            <pc:sldMk cId="1781357114" sldId="1362"/>
            <ac:spMk id="3" creationId="{56D4F962-704D-41DA-2724-D603DC98B9FC}"/>
          </ac:spMkLst>
        </pc:spChg>
        <pc:spChg chg="add mod">
          <ac:chgData name="Werner Kunz" userId="e4a801cdd77b3e8b" providerId="LiveId" clId="{696D4845-B49C-444B-A73F-25DC147D7E1E}" dt="2024-10-21T09:43:15.279" v="16743" actId="1076"/>
          <ac:spMkLst>
            <pc:docMk/>
            <pc:sldMk cId="1781357114" sldId="1362"/>
            <ac:spMk id="8" creationId="{17FFDB7A-4373-BF8E-4D73-2174CA97D16C}"/>
          </ac:spMkLst>
        </pc:spChg>
      </pc:sldChg>
      <pc:sldChg chg="add del">
        <pc:chgData name="Werner Kunz" userId="e4a801cdd77b3e8b" providerId="LiveId" clId="{696D4845-B49C-444B-A73F-25DC147D7E1E}" dt="2024-10-06T18:39:48.926" v="3556" actId="47"/>
        <pc:sldMkLst>
          <pc:docMk/>
          <pc:sldMk cId="2413620231" sldId="1368"/>
        </pc:sldMkLst>
      </pc:sldChg>
      <pc:sldChg chg="addSp modSp add del mod">
        <pc:chgData name="Werner Kunz" userId="e4a801cdd77b3e8b" providerId="LiveId" clId="{696D4845-B49C-444B-A73F-25DC147D7E1E}" dt="2024-10-14T20:24:19.117" v="11697" actId="2696"/>
        <pc:sldMkLst>
          <pc:docMk/>
          <pc:sldMk cId="3346532295" sldId="1374"/>
        </pc:sldMkLst>
        <pc:spChg chg="add mod">
          <ac:chgData name="Werner Kunz" userId="e4a801cdd77b3e8b" providerId="LiveId" clId="{696D4845-B49C-444B-A73F-25DC147D7E1E}" dt="2024-10-06T18:24:28.071" v="3150" actId="207"/>
          <ac:spMkLst>
            <pc:docMk/>
            <pc:sldMk cId="3346532295" sldId="1374"/>
            <ac:spMk id="2" creationId="{A58B66D3-A881-2D13-D765-0CEE82114290}"/>
          </ac:spMkLst>
        </pc:spChg>
        <pc:spChg chg="mod">
          <ac:chgData name="Werner Kunz" userId="e4a801cdd77b3e8b" providerId="LiveId" clId="{696D4845-B49C-444B-A73F-25DC147D7E1E}" dt="2024-10-07T11:32:37.956" v="8267" actId="1076"/>
          <ac:spMkLst>
            <pc:docMk/>
            <pc:sldMk cId="3346532295" sldId="1374"/>
            <ac:spMk id="10" creationId="{DFFE2303-8C60-C678-9743-53593CD5A93B}"/>
          </ac:spMkLst>
        </pc:spChg>
        <pc:picChg chg="mod">
          <ac:chgData name="Werner Kunz" userId="e4a801cdd77b3e8b" providerId="LiveId" clId="{696D4845-B49C-444B-A73F-25DC147D7E1E}" dt="2024-10-06T18:15:36.366" v="3018" actId="1076"/>
          <ac:picMkLst>
            <pc:docMk/>
            <pc:sldMk cId="3346532295" sldId="1374"/>
            <ac:picMk id="8" creationId="{A9142879-EECA-E013-1D47-6B8E604E6106}"/>
          </ac:picMkLst>
        </pc:picChg>
      </pc:sldChg>
      <pc:sldChg chg="add">
        <pc:chgData name="Werner Kunz" userId="e4a801cdd77b3e8b" providerId="LiveId" clId="{696D4845-B49C-444B-A73F-25DC147D7E1E}" dt="2024-10-14T20:24:23.930" v="11698"/>
        <pc:sldMkLst>
          <pc:docMk/>
          <pc:sldMk cId="3498812258" sldId="1374"/>
        </pc:sldMkLst>
      </pc:sldChg>
      <pc:sldChg chg="add">
        <pc:chgData name="Werner Kunz" userId="e4a801cdd77b3e8b" providerId="LiveId" clId="{696D4845-B49C-444B-A73F-25DC147D7E1E}" dt="2024-10-07T11:34:05.906" v="8269"/>
        <pc:sldMkLst>
          <pc:docMk/>
          <pc:sldMk cId="139303494" sldId="1375"/>
        </pc:sldMkLst>
      </pc:sldChg>
      <pc:sldChg chg="add del">
        <pc:chgData name="Werner Kunz" userId="e4a801cdd77b3e8b" providerId="LiveId" clId="{696D4845-B49C-444B-A73F-25DC147D7E1E}" dt="2024-10-07T11:33:59.455" v="8268" actId="2696"/>
        <pc:sldMkLst>
          <pc:docMk/>
          <pc:sldMk cId="795855998" sldId="1375"/>
        </pc:sldMkLst>
      </pc:sldChg>
      <pc:sldChg chg="add del ord">
        <pc:chgData name="Werner Kunz" userId="e4a801cdd77b3e8b" providerId="LiveId" clId="{696D4845-B49C-444B-A73F-25DC147D7E1E}" dt="2024-10-07T18:28:41.179" v="10245" actId="2696"/>
        <pc:sldMkLst>
          <pc:docMk/>
          <pc:sldMk cId="2538350602" sldId="1377"/>
        </pc:sldMkLst>
      </pc:sldChg>
      <pc:sldChg chg="modSp add del mod">
        <pc:chgData name="Werner Kunz" userId="e4a801cdd77b3e8b" providerId="LiveId" clId="{696D4845-B49C-444B-A73F-25DC147D7E1E}" dt="2024-10-06T19:42:07.547" v="4280" actId="2696"/>
        <pc:sldMkLst>
          <pc:docMk/>
          <pc:sldMk cId="2679136571" sldId="1377"/>
        </pc:sldMkLst>
        <pc:spChg chg="mod">
          <ac:chgData name="Werner Kunz" userId="e4a801cdd77b3e8b" providerId="LiveId" clId="{696D4845-B49C-444B-A73F-25DC147D7E1E}" dt="2024-10-06T19:41:55.275" v="4279" actId="6549"/>
          <ac:spMkLst>
            <pc:docMk/>
            <pc:sldMk cId="2679136571" sldId="1377"/>
            <ac:spMk id="4" creationId="{54D2AEF2-748D-C039-2A46-B85707F91258}"/>
          </ac:spMkLst>
        </pc:spChg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3600708206" sldId="1377"/>
        </pc:sldMkLst>
      </pc:sldChg>
      <pc:sldChg chg="modSp add del mod setBg">
        <pc:chgData name="Werner Kunz" userId="e4a801cdd77b3e8b" providerId="LiveId" clId="{696D4845-B49C-444B-A73F-25DC147D7E1E}" dt="2024-10-07T18:44:06.748" v="10347" actId="47"/>
        <pc:sldMkLst>
          <pc:docMk/>
          <pc:sldMk cId="4209121365" sldId="1377"/>
        </pc:sldMkLst>
        <pc:spChg chg="mod">
          <ac:chgData name="Werner Kunz" userId="e4a801cdd77b3e8b" providerId="LiveId" clId="{696D4845-B49C-444B-A73F-25DC147D7E1E}" dt="2024-10-07T18:44:03.304" v="10346" actId="21"/>
          <ac:spMkLst>
            <pc:docMk/>
            <pc:sldMk cId="4209121365" sldId="1377"/>
            <ac:spMk id="4" creationId="{54D2AEF2-748D-C039-2A46-B85707F91258}"/>
          </ac:spMkLst>
        </pc:spChg>
      </pc:sldChg>
      <pc:sldChg chg="del">
        <pc:chgData name="Werner Kunz" userId="e4a801cdd77b3e8b" providerId="LiveId" clId="{696D4845-B49C-444B-A73F-25DC147D7E1E}" dt="2024-10-06T14:58:00.391" v="1734" actId="47"/>
        <pc:sldMkLst>
          <pc:docMk/>
          <pc:sldMk cId="1761432326" sldId="1379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733060629" sldId="1383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540793104" sldId="1384"/>
        </pc:sldMkLst>
      </pc:sldChg>
      <pc:sldChg chg="add del">
        <pc:chgData name="Werner Kunz" userId="e4a801cdd77b3e8b" providerId="LiveId" clId="{696D4845-B49C-444B-A73F-25DC147D7E1E}" dt="2024-10-06T21:13:53.175" v="5256" actId="47"/>
        <pc:sldMkLst>
          <pc:docMk/>
          <pc:sldMk cId="3265118830" sldId="1387"/>
        </pc:sldMkLst>
      </pc:sldChg>
      <pc:sldChg chg="add del">
        <pc:chgData name="Werner Kunz" userId="e4a801cdd77b3e8b" providerId="LiveId" clId="{696D4845-B49C-444B-A73F-25DC147D7E1E}" dt="2024-10-06T21:21:34.308" v="5411" actId="47"/>
        <pc:sldMkLst>
          <pc:docMk/>
          <pc:sldMk cId="3986985813" sldId="1388"/>
        </pc:sldMkLst>
      </pc:sldChg>
      <pc:sldChg chg="modSp add mod ord">
        <pc:chgData name="Werner Kunz" userId="e4a801cdd77b3e8b" providerId="LiveId" clId="{696D4845-B49C-444B-A73F-25DC147D7E1E}" dt="2024-10-14T19:26:02.965" v="10969"/>
        <pc:sldMkLst>
          <pc:docMk/>
          <pc:sldMk cId="729580996" sldId="1389"/>
        </pc:sldMkLst>
        <pc:spChg chg="mod">
          <ac:chgData name="Werner Kunz" userId="e4a801cdd77b3e8b" providerId="LiveId" clId="{696D4845-B49C-444B-A73F-25DC147D7E1E}" dt="2024-10-07T10:09:07.565" v="7270" actId="207"/>
          <ac:spMkLst>
            <pc:docMk/>
            <pc:sldMk cId="729580996" sldId="1389"/>
            <ac:spMk id="7" creationId="{0960CC8C-46F0-2224-3695-270184D04621}"/>
          </ac:spMkLst>
        </pc:spChg>
      </pc:sldChg>
      <pc:sldChg chg="add del ord">
        <pc:chgData name="Werner Kunz" userId="e4a801cdd77b3e8b" providerId="LiveId" clId="{696D4845-B49C-444B-A73F-25DC147D7E1E}" dt="2024-10-06T22:09:41.615" v="6052" actId="2696"/>
        <pc:sldMkLst>
          <pc:docMk/>
          <pc:sldMk cId="2244658622" sldId="1389"/>
        </pc:sldMkLst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2808790703" sldId="1389"/>
        </pc:sldMkLst>
      </pc:sldChg>
      <pc:sldChg chg="add del">
        <pc:chgData name="Werner Kunz" userId="e4a801cdd77b3e8b" providerId="LiveId" clId="{696D4845-B49C-444B-A73F-25DC147D7E1E}" dt="2024-10-06T21:16:37.582" v="5278" actId="47"/>
        <pc:sldMkLst>
          <pc:docMk/>
          <pc:sldMk cId="1205315849" sldId="1392"/>
        </pc:sldMkLst>
      </pc:sldChg>
      <pc:sldChg chg="add del">
        <pc:chgData name="Werner Kunz" userId="e4a801cdd77b3e8b" providerId="LiveId" clId="{696D4845-B49C-444B-A73F-25DC147D7E1E}" dt="2024-10-06T21:15:44.434" v="5273" actId="2696"/>
        <pc:sldMkLst>
          <pc:docMk/>
          <pc:sldMk cId="445615175" sldId="1393"/>
        </pc:sldMkLst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3514909592" sldId="1393"/>
        </pc:sldMkLst>
      </pc:sldChg>
      <pc:sldChg chg="modSp add mod">
        <pc:chgData name="Werner Kunz" userId="e4a801cdd77b3e8b" providerId="LiveId" clId="{696D4845-B49C-444B-A73F-25DC147D7E1E}" dt="2024-10-20T20:03:26.714" v="14326" actId="1035"/>
        <pc:sldMkLst>
          <pc:docMk/>
          <pc:sldMk cId="3558701686" sldId="1393"/>
        </pc:sldMkLst>
        <pc:spChg chg="mod">
          <ac:chgData name="Werner Kunz" userId="e4a801cdd77b3e8b" providerId="LiveId" clId="{696D4845-B49C-444B-A73F-25DC147D7E1E}" dt="2024-10-20T20:03:26.714" v="14326" actId="1035"/>
          <ac:spMkLst>
            <pc:docMk/>
            <pc:sldMk cId="3558701686" sldId="1393"/>
            <ac:spMk id="2" creationId="{3ECE4085-737A-38C5-158E-AF64CB255ABF}"/>
          </ac:spMkLst>
        </pc:spChg>
        <pc:spChg chg="mod">
          <ac:chgData name="Werner Kunz" userId="e4a801cdd77b3e8b" providerId="LiveId" clId="{696D4845-B49C-444B-A73F-25DC147D7E1E}" dt="2024-10-20T20:03:26.714" v="14326" actId="1035"/>
          <ac:spMkLst>
            <pc:docMk/>
            <pc:sldMk cId="3558701686" sldId="1393"/>
            <ac:spMk id="5" creationId="{248CD800-75E0-3A1D-AC26-BEE764A05C9B}"/>
          </ac:spMkLst>
        </pc:spChg>
      </pc:sldChg>
      <pc:sldChg chg="add del">
        <pc:chgData name="Werner Kunz" userId="e4a801cdd77b3e8b" providerId="LiveId" clId="{696D4845-B49C-444B-A73F-25DC147D7E1E}" dt="2024-10-06T22:09:41.615" v="6052" actId="2696"/>
        <pc:sldMkLst>
          <pc:docMk/>
          <pc:sldMk cId="3679972639" sldId="1393"/>
        </pc:sldMkLst>
      </pc:sldChg>
      <pc:sldChg chg="add del">
        <pc:chgData name="Werner Kunz" userId="e4a801cdd77b3e8b" providerId="LiveId" clId="{696D4845-B49C-444B-A73F-25DC147D7E1E}" dt="2024-10-06T18:36:49.613" v="3552" actId="47"/>
        <pc:sldMkLst>
          <pc:docMk/>
          <pc:sldMk cId="1926992672" sldId="1400"/>
        </pc:sldMkLst>
      </pc:sldChg>
      <pc:sldChg chg="modSp add del mod">
        <pc:chgData name="Werner Kunz" userId="e4a801cdd77b3e8b" providerId="LiveId" clId="{696D4845-B49C-444B-A73F-25DC147D7E1E}" dt="2024-10-06T22:09:41.615" v="6052" actId="2696"/>
        <pc:sldMkLst>
          <pc:docMk/>
          <pc:sldMk cId="66880288" sldId="1401"/>
        </pc:sldMkLst>
        <pc:spChg chg="mod">
          <ac:chgData name="Werner Kunz" userId="e4a801cdd77b3e8b" providerId="LiveId" clId="{696D4845-B49C-444B-A73F-25DC147D7E1E}" dt="2024-10-06T21:29:15.131" v="5469" actId="207"/>
          <ac:spMkLst>
            <pc:docMk/>
            <pc:sldMk cId="66880288" sldId="1401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7T09:28:23.634" v="6860" actId="2696"/>
        <pc:sldMkLst>
          <pc:docMk/>
          <pc:sldMk cId="1141750069" sldId="1401"/>
        </pc:sldMkLst>
        <pc:spChg chg="mod">
          <ac:chgData name="Werner Kunz" userId="e4a801cdd77b3e8b" providerId="LiveId" clId="{696D4845-B49C-444B-A73F-25DC147D7E1E}" dt="2024-10-06T22:21:15.222" v="6362" actId="20577"/>
          <ac:spMkLst>
            <pc:docMk/>
            <pc:sldMk cId="1141750069" sldId="1401"/>
            <ac:spMk id="2" creationId="{94D185B3-EAC8-75FB-7927-45D34AC1FE0A}"/>
          </ac:spMkLst>
        </pc:spChg>
      </pc:sldChg>
      <pc:sldChg chg="add del ord">
        <pc:chgData name="Werner Kunz" userId="e4a801cdd77b3e8b" providerId="LiveId" clId="{696D4845-B49C-444B-A73F-25DC147D7E1E}" dt="2024-10-07T10:43:45.812" v="7724" actId="47"/>
        <pc:sldMkLst>
          <pc:docMk/>
          <pc:sldMk cId="3756447936" sldId="1401"/>
        </pc:sldMkLst>
      </pc:sldChg>
      <pc:sldChg chg="add del">
        <pc:chgData name="Werner Kunz" userId="e4a801cdd77b3e8b" providerId="LiveId" clId="{696D4845-B49C-444B-A73F-25DC147D7E1E}" dt="2024-10-06T18:47:03.207" v="3633" actId="47"/>
        <pc:sldMkLst>
          <pc:docMk/>
          <pc:sldMk cId="515316205" sldId="1402"/>
        </pc:sldMkLst>
      </pc:sldChg>
      <pc:sldChg chg="modSp add del mod modAnim">
        <pc:chgData name="Werner Kunz" userId="e4a801cdd77b3e8b" providerId="LiveId" clId="{696D4845-B49C-444B-A73F-25DC147D7E1E}" dt="2024-10-06T15:13:09.333" v="1944" actId="47"/>
        <pc:sldMkLst>
          <pc:docMk/>
          <pc:sldMk cId="648260676" sldId="1410"/>
        </pc:sldMkLst>
        <pc:spChg chg="mod">
          <ac:chgData name="Werner Kunz" userId="e4a801cdd77b3e8b" providerId="LiveId" clId="{696D4845-B49C-444B-A73F-25DC147D7E1E}" dt="2024-10-06T15:09:00.837" v="1748" actId="21"/>
          <ac:spMkLst>
            <pc:docMk/>
            <pc:sldMk cId="648260676" sldId="1410"/>
            <ac:spMk id="3" creationId="{89733BB9-F063-83A0-6B28-F0A67B8E6E09}"/>
          </ac:spMkLst>
        </pc:spChg>
      </pc:sldChg>
      <pc:sldChg chg="add del setBg">
        <pc:chgData name="Werner Kunz" userId="e4a801cdd77b3e8b" providerId="LiveId" clId="{696D4845-B49C-444B-A73F-25DC147D7E1E}" dt="2024-10-06T14:59:52.453" v="1739"/>
        <pc:sldMkLst>
          <pc:docMk/>
          <pc:sldMk cId="907695537" sldId="1410"/>
        </pc:sldMkLst>
      </pc:sldChg>
      <pc:sldChg chg="del">
        <pc:chgData name="Werner Kunz" userId="e4a801cdd77b3e8b" providerId="LiveId" clId="{696D4845-B49C-444B-A73F-25DC147D7E1E}" dt="2024-10-06T14:59:29.337" v="1737" actId="2696"/>
        <pc:sldMkLst>
          <pc:docMk/>
          <pc:sldMk cId="3384163495" sldId="1410"/>
        </pc:sldMkLst>
      </pc:sldChg>
      <pc:sldChg chg="add del">
        <pc:chgData name="Werner Kunz" userId="e4a801cdd77b3e8b" providerId="LiveId" clId="{696D4845-B49C-444B-A73F-25DC147D7E1E}" dt="2024-10-06T21:20:14.729" v="5353" actId="47"/>
        <pc:sldMkLst>
          <pc:docMk/>
          <pc:sldMk cId="11411545" sldId="1412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525944595" sldId="1414"/>
        </pc:sldMkLst>
      </pc:sldChg>
      <pc:sldChg chg="add del">
        <pc:chgData name="Werner Kunz" userId="e4a801cdd77b3e8b" providerId="LiveId" clId="{696D4845-B49C-444B-A73F-25DC147D7E1E}" dt="2024-10-06T19:47:02.817" v="4338" actId="47"/>
        <pc:sldMkLst>
          <pc:docMk/>
          <pc:sldMk cId="3547129429" sldId="1417"/>
        </pc:sldMkLst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1153570723" sldId="1418"/>
        </pc:sldMkLst>
      </pc:sldChg>
      <pc:sldChg chg="addSp delSp modSp add mod ord setBg delAnim modAnim">
        <pc:chgData name="Werner Kunz" userId="e4a801cdd77b3e8b" providerId="LiveId" clId="{696D4845-B49C-444B-A73F-25DC147D7E1E}" dt="2024-10-21T09:22:06.051" v="16531"/>
        <pc:sldMkLst>
          <pc:docMk/>
          <pc:sldMk cId="2149685121" sldId="1418"/>
        </pc:sldMkLst>
        <pc:spChg chg="add mod">
          <ac:chgData name="Werner Kunz" userId="e4a801cdd77b3e8b" providerId="LiveId" clId="{696D4845-B49C-444B-A73F-25DC147D7E1E}" dt="2024-10-21T09:22:01.487" v="16530" actId="1037"/>
          <ac:spMkLst>
            <pc:docMk/>
            <pc:sldMk cId="2149685121" sldId="1418"/>
            <ac:spMk id="2" creationId="{817B0B7F-813B-A8FF-B67E-48FBF4DF6324}"/>
          </ac:spMkLst>
        </pc:spChg>
        <pc:spChg chg="del mod">
          <ac:chgData name="Werner Kunz" userId="e4a801cdd77b3e8b" providerId="LiveId" clId="{696D4845-B49C-444B-A73F-25DC147D7E1E}" dt="2024-10-06T19:45:05.411" v="4304" actId="21"/>
          <ac:spMkLst>
            <pc:docMk/>
            <pc:sldMk cId="2149685121" sldId="1418"/>
            <ac:spMk id="2" creationId="{C5CA9A77-D631-39D3-4FB1-226A6B47E754}"/>
          </ac:spMkLst>
        </pc:spChg>
        <pc:spChg chg="mod">
          <ac:chgData name="Werner Kunz" userId="e4a801cdd77b3e8b" providerId="LiveId" clId="{696D4845-B49C-444B-A73F-25DC147D7E1E}" dt="2024-10-21T09:21:55.139" v="16521" actId="1076"/>
          <ac:spMkLst>
            <pc:docMk/>
            <pc:sldMk cId="2149685121" sldId="1418"/>
            <ac:spMk id="3" creationId="{23E402E8-5AE9-9C8E-F8E2-4FA997D35A75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1506942047" sldId="1419"/>
        </pc:sldMkLst>
      </pc:sldChg>
      <pc:sldChg chg="modSp add mod">
        <pc:chgData name="Werner Kunz" userId="e4a801cdd77b3e8b" providerId="LiveId" clId="{696D4845-B49C-444B-A73F-25DC147D7E1E}" dt="2024-10-20T21:25:17.632" v="15301" actId="1037"/>
        <pc:sldMkLst>
          <pc:docMk/>
          <pc:sldMk cId="607100802" sldId="1429"/>
        </pc:sldMkLst>
        <pc:spChg chg="mod">
          <ac:chgData name="Werner Kunz" userId="e4a801cdd77b3e8b" providerId="LiveId" clId="{696D4845-B49C-444B-A73F-25DC147D7E1E}" dt="2024-10-20T21:25:07.170" v="15280" actId="1036"/>
          <ac:spMkLst>
            <pc:docMk/>
            <pc:sldMk cId="607100802" sldId="1429"/>
            <ac:spMk id="4" creationId="{1483CDE1-75D2-049A-AC5D-A896B8A70222}"/>
          </ac:spMkLst>
        </pc:spChg>
        <pc:picChg chg="mod">
          <ac:chgData name="Werner Kunz" userId="e4a801cdd77b3e8b" providerId="LiveId" clId="{696D4845-B49C-444B-A73F-25DC147D7E1E}" dt="2024-10-20T21:25:17.632" v="15301" actId="1037"/>
          <ac:picMkLst>
            <pc:docMk/>
            <pc:sldMk cId="607100802" sldId="1429"/>
            <ac:picMk id="2" creationId="{9AF1237E-F188-7FF0-2560-E646E8C2122D}"/>
          </ac:picMkLst>
        </pc:picChg>
      </pc:sldChg>
      <pc:sldChg chg="modSp add del mod">
        <pc:chgData name="Werner Kunz" userId="e4a801cdd77b3e8b" providerId="LiveId" clId="{696D4845-B49C-444B-A73F-25DC147D7E1E}" dt="2024-10-14T20:24:19.117" v="11697" actId="2696"/>
        <pc:sldMkLst>
          <pc:docMk/>
          <pc:sldMk cId="1522269318" sldId="1429"/>
        </pc:sldMkLst>
        <pc:spChg chg="mod">
          <ac:chgData name="Werner Kunz" userId="e4a801cdd77b3e8b" providerId="LiveId" clId="{696D4845-B49C-444B-A73F-25DC147D7E1E}" dt="2024-10-06T18:24:17.830" v="3149" actId="207"/>
          <ac:spMkLst>
            <pc:docMk/>
            <pc:sldMk cId="1522269318" sldId="1429"/>
            <ac:spMk id="4" creationId="{1483CDE1-75D2-049A-AC5D-A896B8A70222}"/>
          </ac:spMkLst>
        </pc:spChg>
        <pc:picChg chg="mod">
          <ac:chgData name="Werner Kunz" userId="e4a801cdd77b3e8b" providerId="LiveId" clId="{696D4845-B49C-444B-A73F-25DC147D7E1E}" dt="2024-10-06T18:14:45.726" v="3012" actId="1076"/>
          <ac:picMkLst>
            <pc:docMk/>
            <pc:sldMk cId="1522269318" sldId="1429"/>
            <ac:picMk id="2" creationId="{9AF1237E-F188-7FF0-2560-E646E8C2122D}"/>
          </ac:picMkLst>
        </pc:picChg>
      </pc:sldChg>
      <pc:sldChg chg="add del">
        <pc:chgData name="Werner Kunz" userId="e4a801cdd77b3e8b" providerId="LiveId" clId="{696D4845-B49C-444B-A73F-25DC147D7E1E}" dt="2024-10-06T21:06:28.236" v="5095" actId="47"/>
        <pc:sldMkLst>
          <pc:docMk/>
          <pc:sldMk cId="4472235" sldId="1431"/>
        </pc:sldMkLst>
      </pc:sldChg>
      <pc:sldChg chg="addSp delSp modSp add del mod">
        <pc:chgData name="Werner Kunz" userId="e4a801cdd77b3e8b" providerId="LiveId" clId="{696D4845-B49C-444B-A73F-25DC147D7E1E}" dt="2024-10-14T19:28:46.465" v="10980" actId="2696"/>
        <pc:sldMkLst>
          <pc:docMk/>
          <pc:sldMk cId="1741775534" sldId="1433"/>
        </pc:sldMkLst>
        <pc:spChg chg="add mod">
          <ac:chgData name="Werner Kunz" userId="e4a801cdd77b3e8b" providerId="LiveId" clId="{696D4845-B49C-444B-A73F-25DC147D7E1E}" dt="2024-10-14T19:28:29.175" v="10979" actId="20577"/>
          <ac:spMkLst>
            <pc:docMk/>
            <pc:sldMk cId="1741775534" sldId="1433"/>
            <ac:spMk id="2" creationId="{32FD0657-96DB-009B-6CB1-E5A572E51E43}"/>
          </ac:spMkLst>
        </pc:spChg>
        <pc:spChg chg="del">
          <ac:chgData name="Werner Kunz" userId="e4a801cdd77b3e8b" providerId="LiveId" clId="{696D4845-B49C-444B-A73F-25DC147D7E1E}" dt="2024-10-07T10:20:17.169" v="7416" actId="478"/>
          <ac:spMkLst>
            <pc:docMk/>
            <pc:sldMk cId="1741775534" sldId="1433"/>
            <ac:spMk id="4" creationId="{9A542036-6575-195E-C8E5-C91198885803}"/>
          </ac:spMkLst>
        </pc:spChg>
      </pc:sldChg>
      <pc:sldChg chg="add del">
        <pc:chgData name="Werner Kunz" userId="e4a801cdd77b3e8b" providerId="LiveId" clId="{696D4845-B49C-444B-A73F-25DC147D7E1E}" dt="2024-10-06T21:22:00.873" v="5412" actId="2696"/>
        <pc:sldMkLst>
          <pc:docMk/>
          <pc:sldMk cId="2018288437" sldId="1433"/>
        </pc:sldMkLst>
      </pc:sldChg>
      <pc:sldChg chg="add">
        <pc:chgData name="Werner Kunz" userId="e4a801cdd77b3e8b" providerId="LiveId" clId="{696D4845-B49C-444B-A73F-25DC147D7E1E}" dt="2024-10-14T19:28:52.384" v="10981"/>
        <pc:sldMkLst>
          <pc:docMk/>
          <pc:sldMk cId="2058666938" sldId="1433"/>
        </pc:sldMkLst>
      </pc:sldChg>
      <pc:sldChg chg="modSp add del mod">
        <pc:chgData name="Werner Kunz" userId="e4a801cdd77b3e8b" providerId="LiveId" clId="{696D4845-B49C-444B-A73F-25DC147D7E1E}" dt="2024-10-06T22:09:41.615" v="6052" actId="2696"/>
        <pc:sldMkLst>
          <pc:docMk/>
          <pc:sldMk cId="2582086024" sldId="1433"/>
        </pc:sldMkLst>
        <pc:spChg chg="mod">
          <ac:chgData name="Werner Kunz" userId="e4a801cdd77b3e8b" providerId="LiveId" clId="{696D4845-B49C-444B-A73F-25DC147D7E1E}" dt="2024-10-06T21:23:47.359" v="5449" actId="20577"/>
          <ac:spMkLst>
            <pc:docMk/>
            <pc:sldMk cId="2582086024" sldId="1433"/>
            <ac:spMk id="4" creationId="{9A542036-6575-195E-C8E5-C91198885803}"/>
          </ac:spMkLst>
        </pc:spChg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3946063889" sldId="1433"/>
        </pc:sldMkLst>
      </pc:sldChg>
      <pc:sldChg chg="add del">
        <pc:chgData name="Werner Kunz" userId="e4a801cdd77b3e8b" providerId="LiveId" clId="{696D4845-B49C-444B-A73F-25DC147D7E1E}" dt="2024-10-06T21:20:13.096" v="5352" actId="47"/>
        <pc:sldMkLst>
          <pc:docMk/>
          <pc:sldMk cId="688435038" sldId="1434"/>
        </pc:sldMkLst>
      </pc:sldChg>
      <pc:sldChg chg="add del">
        <pc:chgData name="Werner Kunz" userId="e4a801cdd77b3e8b" providerId="LiveId" clId="{696D4845-B49C-444B-A73F-25DC147D7E1E}" dt="2024-10-14T20:36:38.097" v="11923" actId="2696"/>
        <pc:sldMkLst>
          <pc:docMk/>
          <pc:sldMk cId="1537556771" sldId="1435"/>
        </pc:sldMkLst>
      </pc:sldChg>
      <pc:sldChg chg="add">
        <pc:chgData name="Werner Kunz" userId="e4a801cdd77b3e8b" providerId="LiveId" clId="{696D4845-B49C-444B-A73F-25DC147D7E1E}" dt="2024-10-14T20:36:42.933" v="11924"/>
        <pc:sldMkLst>
          <pc:docMk/>
          <pc:sldMk cId="3779372626" sldId="1435"/>
        </pc:sldMkLst>
      </pc:sldChg>
      <pc:sldChg chg="delSp modSp add del mod">
        <pc:chgData name="Werner Kunz" userId="e4a801cdd77b3e8b" providerId="LiveId" clId="{696D4845-B49C-444B-A73F-25DC147D7E1E}" dt="2024-10-06T21:28:19.158" v="5467" actId="47"/>
        <pc:sldMkLst>
          <pc:docMk/>
          <pc:sldMk cId="2079204352" sldId="1436"/>
        </pc:sldMkLst>
        <pc:spChg chg="del mod">
          <ac:chgData name="Werner Kunz" userId="e4a801cdd77b3e8b" providerId="LiveId" clId="{696D4845-B49C-444B-A73F-25DC147D7E1E}" dt="2024-10-06T21:27:46.258" v="5460" actId="21"/>
          <ac:spMkLst>
            <pc:docMk/>
            <pc:sldMk cId="2079204352" sldId="1436"/>
            <ac:spMk id="2" creationId="{94D185B3-EAC8-75FB-7927-45D34AC1FE0A}"/>
          </ac:spMkLst>
        </pc:spChg>
        <pc:spChg chg="mod">
          <ac:chgData name="Werner Kunz" userId="e4a801cdd77b3e8b" providerId="LiveId" clId="{696D4845-B49C-444B-A73F-25DC147D7E1E}" dt="2024-10-06T21:26:29.469" v="5457" actId="207"/>
          <ac:spMkLst>
            <pc:docMk/>
            <pc:sldMk cId="2079204352" sldId="1436"/>
            <ac:spMk id="5" creationId="{42B3856B-5152-6861-000A-595C6C8229E1}"/>
          </ac:spMkLst>
        </pc:spChg>
      </pc:sldChg>
      <pc:sldChg chg="add del">
        <pc:chgData name="Werner Kunz" userId="e4a801cdd77b3e8b" providerId="LiveId" clId="{696D4845-B49C-444B-A73F-25DC147D7E1E}" dt="2024-10-06T21:16:34.761" v="5277" actId="47"/>
        <pc:sldMkLst>
          <pc:docMk/>
          <pc:sldMk cId="3775466618" sldId="1442"/>
        </pc:sldMkLst>
      </pc:sldChg>
      <pc:sldChg chg="add del">
        <pc:chgData name="Werner Kunz" userId="e4a801cdd77b3e8b" providerId="LiveId" clId="{696D4845-B49C-444B-A73F-25DC147D7E1E}" dt="2024-10-06T21:16:39.465" v="5279" actId="47"/>
        <pc:sldMkLst>
          <pc:docMk/>
          <pc:sldMk cId="3183781392" sldId="1443"/>
        </pc:sldMkLst>
      </pc:sldChg>
      <pc:sldChg chg="add del">
        <pc:chgData name="Werner Kunz" userId="e4a801cdd77b3e8b" providerId="LiveId" clId="{696D4845-B49C-444B-A73F-25DC147D7E1E}" dt="2024-10-06T21:24:07.708" v="5451" actId="47"/>
        <pc:sldMkLst>
          <pc:docMk/>
          <pc:sldMk cId="3776146831" sldId="1444"/>
        </pc:sldMkLst>
      </pc:sldChg>
      <pc:sldChg chg="del">
        <pc:chgData name="Werner Kunz" userId="e4a801cdd77b3e8b" providerId="LiveId" clId="{696D4845-B49C-444B-A73F-25DC147D7E1E}" dt="2024-10-06T16:01:04.169" v="2287" actId="47"/>
        <pc:sldMkLst>
          <pc:docMk/>
          <pc:sldMk cId="1363477305" sldId="1445"/>
        </pc:sldMkLst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991140715" sldId="1446"/>
        </pc:sldMkLst>
      </pc:sldChg>
      <pc:sldChg chg="delSp modSp add del mod">
        <pc:chgData name="Werner Kunz" userId="e4a801cdd77b3e8b" providerId="LiveId" clId="{696D4845-B49C-444B-A73F-25DC147D7E1E}" dt="2024-10-06T15:48:40.118" v="2282" actId="47"/>
        <pc:sldMkLst>
          <pc:docMk/>
          <pc:sldMk cId="2041749445" sldId="1446"/>
        </pc:sldMkLst>
        <pc:spChg chg="del mod">
          <ac:chgData name="Werner Kunz" userId="e4a801cdd77b3e8b" providerId="LiveId" clId="{696D4845-B49C-444B-A73F-25DC147D7E1E}" dt="2024-10-06T15:44:11.190" v="2229" actId="478"/>
          <ac:spMkLst>
            <pc:docMk/>
            <pc:sldMk cId="2041749445" sldId="1446"/>
            <ac:spMk id="2" creationId="{3328A51B-B314-8E41-3741-8D37C08F7DAB}"/>
          </ac:spMkLst>
        </pc:spChg>
        <pc:spChg chg="del">
          <ac:chgData name="Werner Kunz" userId="e4a801cdd77b3e8b" providerId="LiveId" clId="{696D4845-B49C-444B-A73F-25DC147D7E1E}" dt="2024-10-06T15:46:10.439" v="2243" actId="21"/>
          <ac:spMkLst>
            <pc:docMk/>
            <pc:sldMk cId="2041749445" sldId="1446"/>
            <ac:spMk id="8" creationId="{10D9237E-B20C-B1EF-A522-5C52F5813CE0}"/>
          </ac:spMkLst>
        </pc:spChg>
        <pc:picChg chg="del">
          <ac:chgData name="Werner Kunz" userId="e4a801cdd77b3e8b" providerId="LiveId" clId="{696D4845-B49C-444B-A73F-25DC147D7E1E}" dt="2024-10-06T15:46:10.439" v="2243" actId="21"/>
          <ac:picMkLst>
            <pc:docMk/>
            <pc:sldMk cId="2041749445" sldId="1446"/>
            <ac:picMk id="4" creationId="{1B56A043-CF6E-ED21-42AC-2072FA6A0812}"/>
          </ac:picMkLst>
        </pc:picChg>
      </pc:sldChg>
      <pc:sldChg chg="del">
        <pc:chgData name="Werner Kunz" userId="e4a801cdd77b3e8b" providerId="LiveId" clId="{696D4845-B49C-444B-A73F-25DC147D7E1E}" dt="2024-10-14T20:01:50.496" v="11687" actId="2696"/>
        <pc:sldMkLst>
          <pc:docMk/>
          <pc:sldMk cId="612842989" sldId="1448"/>
        </pc:sldMkLst>
      </pc:sldChg>
      <pc:sldChg chg="addSp delSp modSp add del mod">
        <pc:chgData name="Werner Kunz" userId="e4a801cdd77b3e8b" providerId="LiveId" clId="{696D4845-B49C-444B-A73F-25DC147D7E1E}" dt="2024-10-07T11:27:43.588" v="8157" actId="2696"/>
        <pc:sldMkLst>
          <pc:docMk/>
          <pc:sldMk cId="1121616342" sldId="1448"/>
        </pc:sldMkLst>
        <pc:spChg chg="mod ord">
          <ac:chgData name="Werner Kunz" userId="e4a801cdd77b3e8b" providerId="LiveId" clId="{696D4845-B49C-444B-A73F-25DC147D7E1E}" dt="2024-10-06T18:43:16.959" v="3588" actId="1076"/>
          <ac:spMkLst>
            <pc:docMk/>
            <pc:sldMk cId="1121616342" sldId="1448"/>
            <ac:spMk id="2" creationId="{3328A51B-B314-8E41-3741-8D37C08F7DAB}"/>
          </ac:spMkLst>
        </pc:spChg>
        <pc:spChg chg="add del mod">
          <ac:chgData name="Werner Kunz" userId="e4a801cdd77b3e8b" providerId="LiveId" clId="{696D4845-B49C-444B-A73F-25DC147D7E1E}" dt="2024-10-06T18:42:36" v="3583" actId="478"/>
          <ac:spMkLst>
            <pc:docMk/>
            <pc:sldMk cId="1121616342" sldId="1448"/>
            <ac:spMk id="3" creationId="{45DF21D0-4CD4-4C65-B4DB-EADFC70E8D93}"/>
          </ac:spMkLst>
        </pc:spChg>
        <pc:spChg chg="mod">
          <ac:chgData name="Werner Kunz" userId="e4a801cdd77b3e8b" providerId="LiveId" clId="{696D4845-B49C-444B-A73F-25DC147D7E1E}" dt="2024-10-06T18:43:16.959" v="3588" actId="1076"/>
          <ac:spMkLst>
            <pc:docMk/>
            <pc:sldMk cId="1121616342" sldId="1448"/>
            <ac:spMk id="7" creationId="{4021EFB6-2B1A-6C24-E26B-91098D9AC61A}"/>
          </ac:spMkLst>
        </pc:spChg>
        <pc:picChg chg="mod">
          <ac:chgData name="Werner Kunz" userId="e4a801cdd77b3e8b" providerId="LiveId" clId="{696D4845-B49C-444B-A73F-25DC147D7E1E}" dt="2024-10-06T18:43:16.959" v="3588" actId="1076"/>
          <ac:picMkLst>
            <pc:docMk/>
            <pc:sldMk cId="1121616342" sldId="1448"/>
            <ac:picMk id="5" creationId="{9023C5AE-1A85-1613-7DF7-FBDE4526EE8E}"/>
          </ac:picMkLst>
        </pc:picChg>
      </pc:sldChg>
      <pc:sldChg chg="modSp add mod">
        <pc:chgData name="Werner Kunz" userId="e4a801cdd77b3e8b" providerId="LiveId" clId="{696D4845-B49C-444B-A73F-25DC147D7E1E}" dt="2024-10-07T11:29:03.644" v="8164" actId="207"/>
        <pc:sldMkLst>
          <pc:docMk/>
          <pc:sldMk cId="1186368054" sldId="1448"/>
        </pc:sldMkLst>
        <pc:spChg chg="mod">
          <ac:chgData name="Werner Kunz" userId="e4a801cdd77b3e8b" providerId="LiveId" clId="{696D4845-B49C-444B-A73F-25DC147D7E1E}" dt="2024-10-07T11:29:00.320" v="8163" actId="20577"/>
          <ac:spMkLst>
            <pc:docMk/>
            <pc:sldMk cId="1186368054" sldId="1448"/>
            <ac:spMk id="2" creationId="{3328A51B-B314-8E41-3741-8D37C08F7DAB}"/>
          </ac:spMkLst>
        </pc:spChg>
        <pc:spChg chg="mod">
          <ac:chgData name="Werner Kunz" userId="e4a801cdd77b3e8b" providerId="LiveId" clId="{696D4845-B49C-444B-A73F-25DC147D7E1E}" dt="2024-10-07T11:29:03.644" v="8164" actId="207"/>
          <ac:spMkLst>
            <pc:docMk/>
            <pc:sldMk cId="1186368054" sldId="1448"/>
            <ac:spMk id="7" creationId="{4021EFB6-2B1A-6C24-E26B-91098D9AC61A}"/>
          </ac:spMkLst>
        </pc:spChg>
      </pc:sldChg>
      <pc:sldChg chg="add">
        <pc:chgData name="Werner Kunz" userId="e4a801cdd77b3e8b" providerId="LiveId" clId="{696D4845-B49C-444B-A73F-25DC147D7E1E}" dt="2024-10-14T20:01:56.286" v="11688"/>
        <pc:sldMkLst>
          <pc:docMk/>
          <pc:sldMk cId="3590856202" sldId="1448"/>
        </pc:sldMkLst>
      </pc:sldChg>
      <pc:sldChg chg="add del">
        <pc:chgData name="Werner Kunz" userId="e4a801cdd77b3e8b" providerId="LiveId" clId="{696D4845-B49C-444B-A73F-25DC147D7E1E}" dt="2024-10-06T18:40:11.707" v="3557" actId="2696"/>
        <pc:sldMkLst>
          <pc:docMk/>
          <pc:sldMk cId="3878147837" sldId="1448"/>
        </pc:sldMkLst>
      </pc:sldChg>
      <pc:sldChg chg="modSp add mod ord">
        <pc:chgData name="Werner Kunz" userId="e4a801cdd77b3e8b" providerId="LiveId" clId="{696D4845-B49C-444B-A73F-25DC147D7E1E}" dt="2024-10-21T09:29:07.310" v="16626" actId="114"/>
        <pc:sldMkLst>
          <pc:docMk/>
          <pc:sldMk cId="1599404070" sldId="1449"/>
        </pc:sldMkLst>
        <pc:spChg chg="mod">
          <ac:chgData name="Werner Kunz" userId="e4a801cdd77b3e8b" providerId="LiveId" clId="{696D4845-B49C-444B-A73F-25DC147D7E1E}" dt="2024-10-21T09:29:07.310" v="16626" actId="114"/>
          <ac:spMkLst>
            <pc:docMk/>
            <pc:sldMk cId="1599404070" sldId="1449"/>
            <ac:spMk id="4" creationId="{550E44A4-599C-4366-549A-CCDD600C2DB9}"/>
          </ac:spMkLst>
        </pc:spChg>
      </pc:sldChg>
      <pc:sldChg chg="delSp add del mod">
        <pc:chgData name="Werner Kunz" userId="e4a801cdd77b3e8b" providerId="LiveId" clId="{696D4845-B49C-444B-A73F-25DC147D7E1E}" dt="2024-10-06T21:09:26.070" v="5138" actId="47"/>
        <pc:sldMkLst>
          <pc:docMk/>
          <pc:sldMk cId="2152231570" sldId="1450"/>
        </pc:sldMkLst>
        <pc:spChg chg="del">
          <ac:chgData name="Werner Kunz" userId="e4a801cdd77b3e8b" providerId="LiveId" clId="{696D4845-B49C-444B-A73F-25DC147D7E1E}" dt="2024-10-06T21:04:14.108" v="5082" actId="21"/>
          <ac:spMkLst>
            <pc:docMk/>
            <pc:sldMk cId="2152231570" sldId="1450"/>
            <ac:spMk id="3" creationId="{94D185B3-EAC8-75FB-7927-45D34AC1FE0A}"/>
          </ac:spMkLst>
        </pc:spChg>
        <pc:spChg chg="del">
          <ac:chgData name="Werner Kunz" userId="e4a801cdd77b3e8b" providerId="LiveId" clId="{696D4845-B49C-444B-A73F-25DC147D7E1E}" dt="2024-10-06T21:05:10.626" v="5088" actId="21"/>
          <ac:spMkLst>
            <pc:docMk/>
            <pc:sldMk cId="2152231570" sldId="1450"/>
            <ac:spMk id="5" creationId="{F2B7FAEF-1DF6-B4DA-4801-451540E8B335}"/>
          </ac:spMkLst>
        </pc:spChg>
      </pc:sldChg>
      <pc:sldChg chg="add del">
        <pc:chgData name="Werner Kunz" userId="e4a801cdd77b3e8b" providerId="LiveId" clId="{696D4845-B49C-444B-A73F-25DC147D7E1E}" dt="2024-10-06T18:39:10.659" v="3554" actId="47"/>
        <pc:sldMkLst>
          <pc:docMk/>
          <pc:sldMk cId="217216729" sldId="1451"/>
        </pc:sldMkLst>
      </pc:sldChg>
      <pc:sldChg chg="add del">
        <pc:chgData name="Werner Kunz" userId="e4a801cdd77b3e8b" providerId="LiveId" clId="{696D4845-B49C-444B-A73F-25DC147D7E1E}" dt="2024-10-06T21:01:12.275" v="5074" actId="2696"/>
        <pc:sldMkLst>
          <pc:docMk/>
          <pc:sldMk cId="226797080" sldId="1454"/>
        </pc:sldMkLst>
      </pc:sldChg>
      <pc:sldChg chg="modSp add mod ord">
        <pc:chgData name="Werner Kunz" userId="e4a801cdd77b3e8b" providerId="LiveId" clId="{696D4845-B49C-444B-A73F-25DC147D7E1E}" dt="2024-10-07T09:53:40.063" v="7227" actId="14100"/>
        <pc:sldMkLst>
          <pc:docMk/>
          <pc:sldMk cId="962677994" sldId="1454"/>
        </pc:sldMkLst>
        <pc:spChg chg="mod">
          <ac:chgData name="Werner Kunz" userId="e4a801cdd77b3e8b" providerId="LiveId" clId="{696D4845-B49C-444B-A73F-25DC147D7E1E}" dt="2024-10-07T09:53:22.129" v="7225" actId="255"/>
          <ac:spMkLst>
            <pc:docMk/>
            <pc:sldMk cId="962677994" sldId="1454"/>
            <ac:spMk id="3" creationId="{94D185B3-EAC8-75FB-7927-45D34AC1FE0A}"/>
          </ac:spMkLst>
        </pc:spChg>
        <pc:spChg chg="mod">
          <ac:chgData name="Werner Kunz" userId="e4a801cdd77b3e8b" providerId="LiveId" clId="{696D4845-B49C-444B-A73F-25DC147D7E1E}" dt="2024-10-07T09:53:40.063" v="7227" actId="14100"/>
          <ac:spMkLst>
            <pc:docMk/>
            <pc:sldMk cId="962677994" sldId="1454"/>
            <ac:spMk id="5" creationId="{F2B7FAEF-1DF6-B4DA-4801-451540E8B335}"/>
          </ac:spMkLst>
        </pc:spChg>
      </pc:sldChg>
      <pc:sldChg chg="modSp del mod">
        <pc:chgData name="Werner Kunz" userId="e4a801cdd77b3e8b" providerId="LiveId" clId="{696D4845-B49C-444B-A73F-25DC147D7E1E}" dt="2024-10-20T19:40:13.386" v="13791" actId="2696"/>
        <pc:sldMkLst>
          <pc:docMk/>
          <pc:sldMk cId="2756934439" sldId="1454"/>
        </pc:sldMkLst>
        <pc:spChg chg="mod">
          <ac:chgData name="Werner Kunz" userId="e4a801cdd77b3e8b" providerId="LiveId" clId="{696D4845-B49C-444B-A73F-25DC147D7E1E}" dt="2024-10-14T19:13:38.760" v="10764" actId="113"/>
          <ac:spMkLst>
            <pc:docMk/>
            <pc:sldMk cId="2756934439" sldId="1454"/>
            <ac:spMk id="3" creationId="{94D185B3-EAC8-75FB-7927-45D34AC1FE0A}"/>
          </ac:spMkLst>
        </pc:spChg>
      </pc:sldChg>
      <pc:sldChg chg="modSp add mod">
        <pc:chgData name="Werner Kunz" userId="e4a801cdd77b3e8b" providerId="LiveId" clId="{696D4845-B49C-444B-A73F-25DC147D7E1E}" dt="2024-10-20T19:40:57.025" v="13795" actId="20577"/>
        <pc:sldMkLst>
          <pc:docMk/>
          <pc:sldMk cId="3721307814" sldId="1454"/>
        </pc:sldMkLst>
        <pc:spChg chg="mod">
          <ac:chgData name="Werner Kunz" userId="e4a801cdd77b3e8b" providerId="LiveId" clId="{696D4845-B49C-444B-A73F-25DC147D7E1E}" dt="2024-10-20T19:40:57.025" v="13795" actId="20577"/>
          <ac:spMkLst>
            <pc:docMk/>
            <pc:sldMk cId="3721307814" sldId="1454"/>
            <ac:spMk id="3" creationId="{94D185B3-EAC8-75FB-7927-45D34AC1FE0A}"/>
          </ac:spMkLst>
        </pc:spChg>
      </pc:sldChg>
      <pc:sldChg chg="addSp delSp modSp add del mod">
        <pc:chgData name="Werner Kunz" userId="e4a801cdd77b3e8b" providerId="LiveId" clId="{696D4845-B49C-444B-A73F-25DC147D7E1E}" dt="2024-10-07T09:38:37.344" v="7059" actId="2696"/>
        <pc:sldMkLst>
          <pc:docMk/>
          <pc:sldMk cId="3728390178" sldId="1454"/>
        </pc:sldMkLst>
        <pc:spChg chg="add mod">
          <ac:chgData name="Werner Kunz" userId="e4a801cdd77b3e8b" providerId="LiveId" clId="{696D4845-B49C-444B-A73F-25DC147D7E1E}" dt="2024-10-06T21:05:46.001" v="5093" actId="207"/>
          <ac:spMkLst>
            <pc:docMk/>
            <pc:sldMk cId="3728390178" sldId="1454"/>
            <ac:spMk id="3" creationId="{94D185B3-EAC8-75FB-7927-45D34AC1FE0A}"/>
          </ac:spMkLst>
        </pc:spChg>
        <pc:spChg chg="del mod">
          <ac:chgData name="Werner Kunz" userId="e4a801cdd77b3e8b" providerId="LiveId" clId="{696D4845-B49C-444B-A73F-25DC147D7E1E}" dt="2024-10-06T21:07:01.685" v="5098" actId="21"/>
          <ac:spMkLst>
            <pc:docMk/>
            <pc:sldMk cId="3728390178" sldId="1454"/>
            <ac:spMk id="4" creationId="{2BB591D4-C4AC-EBE3-0B35-00F13D697D59}"/>
          </ac:spMkLst>
        </pc:spChg>
        <pc:spChg chg="add mod">
          <ac:chgData name="Werner Kunz" userId="e4a801cdd77b3e8b" providerId="LiveId" clId="{696D4845-B49C-444B-A73F-25DC147D7E1E}" dt="2024-10-06T21:05:18.748" v="5091" actId="1076"/>
          <ac:spMkLst>
            <pc:docMk/>
            <pc:sldMk cId="3728390178" sldId="1454"/>
            <ac:spMk id="5" creationId="{F2B7FAEF-1DF6-B4DA-4801-451540E8B335}"/>
          </ac:spMkLst>
        </pc:spChg>
      </pc:sldChg>
      <pc:sldChg chg="add del">
        <pc:chgData name="Werner Kunz" userId="e4a801cdd77b3e8b" providerId="LiveId" clId="{696D4845-B49C-444B-A73F-25DC147D7E1E}" dt="2024-10-07T09:40:20.440" v="7061" actId="2696"/>
        <pc:sldMkLst>
          <pc:docMk/>
          <pc:sldMk cId="4171538342" sldId="1454"/>
        </pc:sldMkLst>
      </pc:sldChg>
      <pc:sldChg chg="addSp modSp mod modAnim">
        <pc:chgData name="Werner Kunz" userId="e4a801cdd77b3e8b" providerId="LiveId" clId="{696D4845-B49C-444B-A73F-25DC147D7E1E}" dt="2024-10-14T19:16:46.925" v="10803"/>
        <pc:sldMkLst>
          <pc:docMk/>
          <pc:sldMk cId="1963889232" sldId="1455"/>
        </pc:sldMkLst>
        <pc:spChg chg="add mod">
          <ac:chgData name="Werner Kunz" userId="e4a801cdd77b3e8b" providerId="LiveId" clId="{696D4845-B49C-444B-A73F-25DC147D7E1E}" dt="2024-10-14T19:16:35.895" v="10802" actId="20577"/>
          <ac:spMkLst>
            <pc:docMk/>
            <pc:sldMk cId="1963889232" sldId="1455"/>
            <ac:spMk id="2" creationId="{B840C477-CE0D-F708-EF2A-13E76D263882}"/>
          </ac:spMkLst>
        </pc:spChg>
        <pc:spChg chg="mod">
          <ac:chgData name="Werner Kunz" userId="e4a801cdd77b3e8b" providerId="LiveId" clId="{696D4845-B49C-444B-A73F-25DC147D7E1E}" dt="2024-10-14T19:16:10.041" v="10798" actId="1076"/>
          <ac:spMkLst>
            <pc:docMk/>
            <pc:sldMk cId="1963889232" sldId="1455"/>
            <ac:spMk id="4" creationId="{2BB591D4-C4AC-EBE3-0B35-00F13D697D59}"/>
          </ac:spMkLst>
        </pc:spChg>
      </pc:sldChg>
      <pc:sldChg chg="delSp modSp add del mod delAnim">
        <pc:chgData name="Werner Kunz" userId="e4a801cdd77b3e8b" providerId="LiveId" clId="{696D4845-B49C-444B-A73F-25DC147D7E1E}" dt="2024-10-07T09:38:37.344" v="7059" actId="2696"/>
        <pc:sldMkLst>
          <pc:docMk/>
          <pc:sldMk cId="2925828259" sldId="1455"/>
        </pc:sldMkLst>
        <pc:spChg chg="del">
          <ac:chgData name="Werner Kunz" userId="e4a801cdd77b3e8b" providerId="LiveId" clId="{696D4845-B49C-444B-A73F-25DC147D7E1E}" dt="2024-10-06T21:00:26.471" v="5070" actId="478"/>
          <ac:spMkLst>
            <pc:docMk/>
            <pc:sldMk cId="2925828259" sldId="1455"/>
            <ac:spMk id="2" creationId="{912FABDB-8E33-F78E-8998-2A478C554852}"/>
          </ac:spMkLst>
        </pc:spChg>
        <pc:spChg chg="del">
          <ac:chgData name="Werner Kunz" userId="e4a801cdd77b3e8b" providerId="LiveId" clId="{696D4845-B49C-444B-A73F-25DC147D7E1E}" dt="2024-10-06T21:01:32.909" v="5076" actId="478"/>
          <ac:spMkLst>
            <pc:docMk/>
            <pc:sldMk cId="2925828259" sldId="1455"/>
            <ac:spMk id="3" creationId="{2B25A52F-F1DF-EBE4-1D4E-03BF21C88D81}"/>
          </ac:spMkLst>
        </pc:spChg>
        <pc:spChg chg="mod">
          <ac:chgData name="Werner Kunz" userId="e4a801cdd77b3e8b" providerId="LiveId" clId="{696D4845-B49C-444B-A73F-25DC147D7E1E}" dt="2024-10-06T21:03:18.661" v="5079" actId="207"/>
          <ac:spMkLst>
            <pc:docMk/>
            <pc:sldMk cId="2925828259" sldId="1455"/>
            <ac:spMk id="4" creationId="{2BB591D4-C4AC-EBE3-0B35-00F13D697D59}"/>
          </ac:spMkLst>
        </pc:spChg>
      </pc:sldChg>
      <pc:sldChg chg="addSp modSp add mod">
        <pc:chgData name="Werner Kunz" userId="e4a801cdd77b3e8b" providerId="LiveId" clId="{696D4845-B49C-444B-A73F-25DC147D7E1E}" dt="2024-10-07T10:08:03.043" v="7255" actId="1035"/>
        <pc:sldMkLst>
          <pc:docMk/>
          <pc:sldMk cId="4140832380" sldId="1455"/>
        </pc:sldMkLst>
        <pc:spChg chg="add mod">
          <ac:chgData name="Werner Kunz" userId="e4a801cdd77b3e8b" providerId="LiveId" clId="{696D4845-B49C-444B-A73F-25DC147D7E1E}" dt="2024-10-07T10:08:03.043" v="7255" actId="1035"/>
          <ac:spMkLst>
            <pc:docMk/>
            <pc:sldMk cId="4140832380" sldId="1455"/>
            <ac:spMk id="2" creationId="{CAC32B4B-03BD-B102-430E-41D347B886A4}"/>
          </ac:spMkLst>
        </pc:spChg>
        <pc:spChg chg="mod">
          <ac:chgData name="Werner Kunz" userId="e4a801cdd77b3e8b" providerId="LiveId" clId="{696D4845-B49C-444B-A73F-25DC147D7E1E}" dt="2024-10-07T10:08:03.043" v="7255" actId="1035"/>
          <ac:spMkLst>
            <pc:docMk/>
            <pc:sldMk cId="4140832380" sldId="1455"/>
            <ac:spMk id="4" creationId="{2BB591D4-C4AC-EBE3-0B35-00F13D697D59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813393336" sldId="1459"/>
        </pc:sldMkLst>
      </pc:sldChg>
      <pc:sldChg chg="addSp modSp add del mod">
        <pc:chgData name="Werner Kunz" userId="e4a801cdd77b3e8b" providerId="LiveId" clId="{696D4845-B49C-444B-A73F-25DC147D7E1E}" dt="2024-10-06T22:09:41.615" v="6052" actId="2696"/>
        <pc:sldMkLst>
          <pc:docMk/>
          <pc:sldMk cId="440598667" sldId="1462"/>
        </pc:sldMkLst>
        <pc:spChg chg="mod">
          <ac:chgData name="Werner Kunz" userId="e4a801cdd77b3e8b" providerId="LiveId" clId="{696D4845-B49C-444B-A73F-25DC147D7E1E}" dt="2024-10-06T21:28:05.997" v="5466" actId="207"/>
          <ac:spMkLst>
            <pc:docMk/>
            <pc:sldMk cId="440598667" sldId="1462"/>
            <ac:spMk id="2" creationId="{7B7320B2-9F80-24AB-3FF1-A56E14637D34}"/>
          </ac:spMkLst>
        </pc:spChg>
        <pc:spChg chg="add mod">
          <ac:chgData name="Werner Kunz" userId="e4a801cdd77b3e8b" providerId="LiveId" clId="{696D4845-B49C-444B-A73F-25DC147D7E1E}" dt="2024-10-06T21:28:00.603" v="5465" actId="1076"/>
          <ac:spMkLst>
            <pc:docMk/>
            <pc:sldMk cId="440598667" sldId="1462"/>
            <ac:spMk id="3" creationId="{94D185B3-EAC8-75FB-7927-45D34AC1FE0A}"/>
          </ac:spMkLst>
        </pc:spChg>
        <pc:picChg chg="mod">
          <ac:chgData name="Werner Kunz" userId="e4a801cdd77b3e8b" providerId="LiveId" clId="{696D4845-B49C-444B-A73F-25DC147D7E1E}" dt="2024-10-06T21:27:50.438" v="5461" actId="1076"/>
          <ac:picMkLst>
            <pc:docMk/>
            <pc:sldMk cId="440598667" sldId="1462"/>
            <ac:picMk id="4" creationId="{4780E31C-AD8C-238A-7729-EEF81C91F222}"/>
          </ac:picMkLst>
        </pc:picChg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1223984078" sldId="1462"/>
        </pc:sldMkLst>
      </pc:sldChg>
      <pc:sldChg chg="addSp delSp modSp add mod">
        <pc:chgData name="Werner Kunz" userId="e4a801cdd77b3e8b" providerId="LiveId" clId="{696D4845-B49C-444B-A73F-25DC147D7E1E}" dt="2024-10-20T20:30:23.946" v="14489" actId="14100"/>
        <pc:sldMkLst>
          <pc:docMk/>
          <pc:sldMk cId="2676630130" sldId="1462"/>
        </pc:sldMkLst>
        <pc:spChg chg="del">
          <ac:chgData name="Werner Kunz" userId="e4a801cdd77b3e8b" providerId="LiveId" clId="{696D4845-B49C-444B-A73F-25DC147D7E1E}" dt="2024-10-20T20:05:36.592" v="14327" actId="478"/>
          <ac:spMkLst>
            <pc:docMk/>
            <pc:sldMk cId="2676630130" sldId="1462"/>
            <ac:spMk id="2" creationId="{7B7320B2-9F80-24AB-3FF1-A56E14637D34}"/>
          </ac:spMkLst>
        </pc:spChg>
        <pc:spChg chg="mod">
          <ac:chgData name="Werner Kunz" userId="e4a801cdd77b3e8b" providerId="LiveId" clId="{696D4845-B49C-444B-A73F-25DC147D7E1E}" dt="2024-10-20T20:30:23.946" v="14489" actId="14100"/>
          <ac:spMkLst>
            <pc:docMk/>
            <pc:sldMk cId="2676630130" sldId="1462"/>
            <ac:spMk id="3" creationId="{94D185B3-EAC8-75FB-7927-45D34AC1FE0A}"/>
          </ac:spMkLst>
        </pc:spChg>
        <pc:spChg chg="add mod">
          <ac:chgData name="Werner Kunz" userId="e4a801cdd77b3e8b" providerId="LiveId" clId="{696D4845-B49C-444B-A73F-25DC147D7E1E}" dt="2024-10-20T20:30:23.946" v="14489" actId="14100"/>
          <ac:spMkLst>
            <pc:docMk/>
            <pc:sldMk cId="2676630130" sldId="1462"/>
            <ac:spMk id="7" creationId="{79877169-CC73-13B4-0759-964AE24D0D8A}"/>
          </ac:spMkLst>
        </pc:spChg>
        <pc:spChg chg="add">
          <ac:chgData name="Werner Kunz" userId="e4a801cdd77b3e8b" providerId="LiveId" clId="{696D4845-B49C-444B-A73F-25DC147D7E1E}" dt="2024-10-20T20:11:16.932" v="14334"/>
          <ac:spMkLst>
            <pc:docMk/>
            <pc:sldMk cId="2676630130" sldId="1462"/>
            <ac:spMk id="8" creationId="{5B746648-3D79-F008-54CD-47FA4BAABB6F}"/>
          </ac:spMkLst>
        </pc:spChg>
        <pc:spChg chg="add">
          <ac:chgData name="Werner Kunz" userId="e4a801cdd77b3e8b" providerId="LiveId" clId="{696D4845-B49C-444B-A73F-25DC147D7E1E}" dt="2024-10-20T20:11:27.084" v="14336"/>
          <ac:spMkLst>
            <pc:docMk/>
            <pc:sldMk cId="2676630130" sldId="1462"/>
            <ac:spMk id="9" creationId="{613DC5BE-1AD3-AA85-6D59-FAC8687E40AF}"/>
          </ac:spMkLst>
        </pc:spChg>
        <pc:spChg chg="add del mod">
          <ac:chgData name="Werner Kunz" userId="e4a801cdd77b3e8b" providerId="LiveId" clId="{696D4845-B49C-444B-A73F-25DC147D7E1E}" dt="2024-10-20T20:12:50.536" v="14354" actId="478"/>
          <ac:spMkLst>
            <pc:docMk/>
            <pc:sldMk cId="2676630130" sldId="1462"/>
            <ac:spMk id="10" creationId="{F497CEF5-5F51-80F5-663D-8BD6EA5CA936}"/>
          </ac:spMkLst>
        </pc:spChg>
        <pc:picChg chg="del">
          <ac:chgData name="Werner Kunz" userId="e4a801cdd77b3e8b" providerId="LiveId" clId="{696D4845-B49C-444B-A73F-25DC147D7E1E}" dt="2024-10-20T20:05:36.592" v="14327" actId="478"/>
          <ac:picMkLst>
            <pc:docMk/>
            <pc:sldMk cId="2676630130" sldId="1462"/>
            <ac:picMk id="4" creationId="{4780E31C-AD8C-238A-7729-EEF81C91F222}"/>
          </ac:picMkLst>
        </pc:picChg>
        <pc:picChg chg="add del">
          <ac:chgData name="Werner Kunz" userId="e4a801cdd77b3e8b" providerId="LiveId" clId="{696D4845-B49C-444B-A73F-25DC147D7E1E}" dt="2024-10-20T20:29:50.385" v="14478" actId="478"/>
          <ac:picMkLst>
            <pc:docMk/>
            <pc:sldMk cId="2676630130" sldId="1462"/>
            <ac:picMk id="6" creationId="{AE8B4538-48BC-0337-6CD3-3321FF0BFDD2}"/>
          </ac:picMkLst>
        </pc:picChg>
        <pc:picChg chg="add mod">
          <ac:chgData name="Werner Kunz" userId="e4a801cdd77b3e8b" providerId="LiveId" clId="{696D4845-B49C-444B-A73F-25DC147D7E1E}" dt="2024-10-20T20:29:58.225" v="14480" actId="14100"/>
          <ac:picMkLst>
            <pc:docMk/>
            <pc:sldMk cId="2676630130" sldId="1462"/>
            <ac:picMk id="12" creationId="{DEA4C6E3-BBC7-4603-895D-51234AD3598A}"/>
          </ac:picMkLst>
        </pc:picChg>
      </pc:sldChg>
      <pc:sldChg chg="modSp add mod ord">
        <pc:chgData name="Werner Kunz" userId="e4a801cdd77b3e8b" providerId="LiveId" clId="{696D4845-B49C-444B-A73F-25DC147D7E1E}" dt="2024-10-14T19:29:33.418" v="10983"/>
        <pc:sldMkLst>
          <pc:docMk/>
          <pc:sldMk cId="68433364" sldId="1464"/>
        </pc:sldMkLst>
        <pc:spChg chg="mod">
          <ac:chgData name="Werner Kunz" userId="e4a801cdd77b3e8b" providerId="LiveId" clId="{696D4845-B49C-444B-A73F-25DC147D7E1E}" dt="2024-10-07T10:17:02.925" v="7342" actId="207"/>
          <ac:spMkLst>
            <pc:docMk/>
            <pc:sldMk cId="68433364" sldId="1464"/>
            <ac:spMk id="2" creationId="{5CE2C95E-7024-C9D3-A9CB-54ABD9F457BB}"/>
          </ac:spMkLst>
        </pc:spChg>
      </pc:sldChg>
      <pc:sldChg chg="add del">
        <pc:chgData name="Werner Kunz" userId="e4a801cdd77b3e8b" providerId="LiveId" clId="{696D4845-B49C-444B-A73F-25DC147D7E1E}" dt="2024-10-06T21:17:25.875" v="5280" actId="2696"/>
        <pc:sldMkLst>
          <pc:docMk/>
          <pc:sldMk cId="248057506" sldId="1464"/>
        </pc:sldMkLst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2500559898" sldId="1464"/>
        </pc:sldMkLst>
      </pc:sldChg>
      <pc:sldChg chg="modSp add del mod">
        <pc:chgData name="Werner Kunz" userId="e4a801cdd77b3e8b" providerId="LiveId" clId="{696D4845-B49C-444B-A73F-25DC147D7E1E}" dt="2024-10-06T22:09:41.615" v="6052" actId="2696"/>
        <pc:sldMkLst>
          <pc:docMk/>
          <pc:sldMk cId="3994429076" sldId="1464"/>
        </pc:sldMkLst>
        <pc:spChg chg="mod">
          <ac:chgData name="Werner Kunz" userId="e4a801cdd77b3e8b" providerId="LiveId" clId="{696D4845-B49C-444B-A73F-25DC147D7E1E}" dt="2024-10-06T21:21:23.918" v="5410" actId="313"/>
          <ac:spMkLst>
            <pc:docMk/>
            <pc:sldMk cId="3994429076" sldId="1464"/>
            <ac:spMk id="2" creationId="{5CE2C95E-7024-C9D3-A9CB-54ABD9F457BB}"/>
          </ac:spMkLst>
        </pc:spChg>
        <pc:picChg chg="mod">
          <ac:chgData name="Werner Kunz" userId="e4a801cdd77b3e8b" providerId="LiveId" clId="{696D4845-B49C-444B-A73F-25DC147D7E1E}" dt="2024-10-06T21:18:17.326" v="5282" actId="1076"/>
          <ac:picMkLst>
            <pc:docMk/>
            <pc:sldMk cId="3994429076" sldId="1464"/>
            <ac:picMk id="4" creationId="{9DA4A8B2-4CE9-5D8D-4A6B-183F27762A1B}"/>
          </ac:picMkLst>
        </pc:picChg>
      </pc:sldChg>
      <pc:sldChg chg="addSp delSp modSp add del mod ord setBg modAnim">
        <pc:chgData name="Werner Kunz" userId="e4a801cdd77b3e8b" providerId="LiveId" clId="{696D4845-B49C-444B-A73F-25DC147D7E1E}" dt="2024-10-07T18:39:24.044" v="10254" actId="47"/>
        <pc:sldMkLst>
          <pc:docMk/>
          <pc:sldMk cId="2215900026" sldId="1466"/>
        </pc:sldMkLst>
        <pc:spChg chg="add mod">
          <ac:chgData name="Werner Kunz" userId="e4a801cdd77b3e8b" providerId="LiveId" clId="{696D4845-B49C-444B-A73F-25DC147D7E1E}" dt="2024-10-06T20:53:52.582" v="4822" actId="207"/>
          <ac:spMkLst>
            <pc:docMk/>
            <pc:sldMk cId="2215900026" sldId="1466"/>
            <ac:spMk id="2" creationId="{9F26CF83-107D-E255-51F8-03192E6E7B46}"/>
          </ac:spMkLst>
        </pc:spChg>
        <pc:spChg chg="del">
          <ac:chgData name="Werner Kunz" userId="e4a801cdd77b3e8b" providerId="LiveId" clId="{696D4845-B49C-444B-A73F-25DC147D7E1E}" dt="2024-10-06T20:34:29.871" v="4520" actId="21"/>
          <ac:spMkLst>
            <pc:docMk/>
            <pc:sldMk cId="2215900026" sldId="1466"/>
            <ac:spMk id="3" creationId="{51C7C6CB-173E-2EBD-7330-C262FB7FBBBC}"/>
          </ac:spMkLst>
        </pc:spChg>
        <pc:spChg chg="add mod">
          <ac:chgData name="Werner Kunz" userId="e4a801cdd77b3e8b" providerId="LiveId" clId="{696D4845-B49C-444B-A73F-25DC147D7E1E}" dt="2024-10-06T20:54:25.281" v="4826" actId="1076"/>
          <ac:spMkLst>
            <pc:docMk/>
            <pc:sldMk cId="2215900026" sldId="1466"/>
            <ac:spMk id="4" creationId="{96998E39-F53A-7FAD-8C16-945B2F52A618}"/>
          </ac:spMkLst>
        </pc:spChg>
        <pc:picChg chg="add mod">
          <ac:chgData name="Werner Kunz" userId="e4a801cdd77b3e8b" providerId="LiveId" clId="{696D4845-B49C-444B-A73F-25DC147D7E1E}" dt="2024-10-06T20:44:13.030" v="4803" actId="1076"/>
          <ac:picMkLst>
            <pc:docMk/>
            <pc:sldMk cId="2215900026" sldId="1466"/>
            <ac:picMk id="6" creationId="{EEDB9365-6FFB-2C22-B2BD-B11D8512558D}"/>
          </ac:picMkLst>
        </pc:picChg>
      </pc:sldChg>
      <pc:sldChg chg="addSp delSp modSp add del mod delAnim modAnim">
        <pc:chgData name="Werner Kunz" userId="e4a801cdd77b3e8b" providerId="LiveId" clId="{696D4845-B49C-444B-A73F-25DC147D7E1E}" dt="2024-10-07T18:39:24.044" v="10254" actId="47"/>
        <pc:sldMkLst>
          <pc:docMk/>
          <pc:sldMk cId="1982012789" sldId="1468"/>
        </pc:sldMkLst>
        <pc:spChg chg="add mod">
          <ac:chgData name="Werner Kunz" userId="e4a801cdd77b3e8b" providerId="LiveId" clId="{696D4845-B49C-444B-A73F-25DC147D7E1E}" dt="2024-10-06T20:31:31.845" v="4510" actId="113"/>
          <ac:spMkLst>
            <pc:docMk/>
            <pc:sldMk cId="1982012789" sldId="1468"/>
            <ac:spMk id="3" creationId="{542BAA36-2404-DA13-C34B-E26E75B72BF3}"/>
          </ac:spMkLst>
        </pc:spChg>
        <pc:spChg chg="add mod">
          <ac:chgData name="Werner Kunz" userId="e4a801cdd77b3e8b" providerId="LiveId" clId="{696D4845-B49C-444B-A73F-25DC147D7E1E}" dt="2024-10-06T20:30:06.855" v="4497"/>
          <ac:spMkLst>
            <pc:docMk/>
            <pc:sldMk cId="1982012789" sldId="1468"/>
            <ac:spMk id="4" creationId="{415C34E7-209C-F1BB-9531-D7A2FD638415}"/>
          </ac:spMkLst>
        </pc:spChg>
        <pc:spChg chg="del">
          <ac:chgData name="Werner Kunz" userId="e4a801cdd77b3e8b" providerId="LiveId" clId="{696D4845-B49C-444B-A73F-25DC147D7E1E}" dt="2024-10-06T20:25:53.085" v="4474" actId="21"/>
          <ac:spMkLst>
            <pc:docMk/>
            <pc:sldMk cId="1982012789" sldId="1468"/>
            <ac:spMk id="5" creationId="{959F4AF4-C9F9-453F-FCAF-7B85E84497F0}"/>
          </ac:spMkLst>
        </pc:spChg>
        <pc:spChg chg="add del mod">
          <ac:chgData name="Werner Kunz" userId="e4a801cdd77b3e8b" providerId="LiveId" clId="{696D4845-B49C-444B-A73F-25DC147D7E1E}" dt="2024-10-06T20:31:35.170" v="4511" actId="478"/>
          <ac:spMkLst>
            <pc:docMk/>
            <pc:sldMk cId="1982012789" sldId="1468"/>
            <ac:spMk id="7" creationId="{959F4AF4-C9F9-453F-FCAF-7B85E84497F0}"/>
          </ac:spMkLst>
        </pc:spChg>
      </pc:sldChg>
      <pc:sldChg chg="del">
        <pc:chgData name="Werner Kunz" userId="e4a801cdd77b3e8b" providerId="LiveId" clId="{696D4845-B49C-444B-A73F-25DC147D7E1E}" dt="2024-10-06T16:01:08.220" v="2288" actId="47"/>
        <pc:sldMkLst>
          <pc:docMk/>
          <pc:sldMk cId="2606113745" sldId="1470"/>
        </pc:sldMkLst>
      </pc:sldChg>
      <pc:sldChg chg="modSp add mod ord setBg">
        <pc:chgData name="Werner Kunz" userId="e4a801cdd77b3e8b" providerId="LiveId" clId="{696D4845-B49C-444B-A73F-25DC147D7E1E}" dt="2024-10-07T18:49:03.757" v="10414" actId="20577"/>
        <pc:sldMkLst>
          <pc:docMk/>
          <pc:sldMk cId="278225481" sldId="1472"/>
        </pc:sldMkLst>
        <pc:spChg chg="mod">
          <ac:chgData name="Werner Kunz" userId="e4a801cdd77b3e8b" providerId="LiveId" clId="{696D4845-B49C-444B-A73F-25DC147D7E1E}" dt="2024-10-07T18:49:03.757" v="10414" actId="20577"/>
          <ac:spMkLst>
            <pc:docMk/>
            <pc:sldMk cId="278225481" sldId="1472"/>
            <ac:spMk id="2" creationId="{94D185B3-EAC8-75FB-7927-45D34AC1FE0A}"/>
          </ac:spMkLst>
        </pc:spChg>
      </pc:sldChg>
      <pc:sldChg chg="del">
        <pc:chgData name="Werner Kunz" userId="e4a801cdd77b3e8b" providerId="LiveId" clId="{696D4845-B49C-444B-A73F-25DC147D7E1E}" dt="2024-10-07T18:38:43.537" v="10252" actId="2696"/>
        <pc:sldMkLst>
          <pc:docMk/>
          <pc:sldMk cId="281135852" sldId="1472"/>
        </pc:sldMkLst>
      </pc:sldChg>
      <pc:sldChg chg="add del">
        <pc:chgData name="Werner Kunz" userId="e4a801cdd77b3e8b" providerId="LiveId" clId="{696D4845-B49C-444B-A73F-25DC147D7E1E}" dt="2024-10-07T18:46:35.245" v="10392" actId="2696"/>
        <pc:sldMkLst>
          <pc:docMk/>
          <pc:sldMk cId="3374606985" sldId="1472"/>
        </pc:sldMkLst>
      </pc:sldChg>
      <pc:sldChg chg="delSp add del mod modAnim">
        <pc:chgData name="Werner Kunz" userId="e4a801cdd77b3e8b" providerId="LiveId" clId="{696D4845-B49C-444B-A73F-25DC147D7E1E}" dt="2024-10-06T15:27:56.106" v="2087" actId="47"/>
        <pc:sldMkLst>
          <pc:docMk/>
          <pc:sldMk cId="1566368312" sldId="1473"/>
        </pc:sldMkLst>
        <pc:spChg chg="del">
          <ac:chgData name="Werner Kunz" userId="e4a801cdd77b3e8b" providerId="LiveId" clId="{696D4845-B49C-444B-A73F-25DC147D7E1E}" dt="2024-10-06T15:25:36.427" v="2052" actId="478"/>
          <ac:spMkLst>
            <pc:docMk/>
            <pc:sldMk cId="1566368312" sldId="1473"/>
            <ac:spMk id="35842" creationId="{00000000-0000-0000-0000-000000000000}"/>
          </ac:spMkLst>
        </pc:spChg>
        <pc:spChg chg="del">
          <ac:chgData name="Werner Kunz" userId="e4a801cdd77b3e8b" providerId="LiveId" clId="{696D4845-B49C-444B-A73F-25DC147D7E1E}" dt="2024-10-06T15:25:46.555" v="2054" actId="21"/>
          <ac:spMkLst>
            <pc:docMk/>
            <pc:sldMk cId="1566368312" sldId="1473"/>
            <ac:spMk id="35843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6T15:17:00.917" v="1950" actId="2696"/>
        <pc:sldMkLst>
          <pc:docMk/>
          <pc:sldMk cId="2952274250" sldId="1473"/>
        </pc:sldMkLst>
      </pc:sldChg>
      <pc:sldChg chg="add del">
        <pc:chgData name="Werner Kunz" userId="e4a801cdd77b3e8b" providerId="LiveId" clId="{696D4845-B49C-444B-A73F-25DC147D7E1E}" dt="2024-10-06T19:44:20.376" v="4300" actId="47"/>
        <pc:sldMkLst>
          <pc:docMk/>
          <pc:sldMk cId="1208869755" sldId="1477"/>
        </pc:sldMkLst>
      </pc:sldChg>
      <pc:sldChg chg="add del">
        <pc:chgData name="Werner Kunz" userId="e4a801cdd77b3e8b" providerId="LiveId" clId="{696D4845-B49C-444B-A73F-25DC147D7E1E}" dt="2024-10-06T19:12:30.675" v="3982" actId="2696"/>
        <pc:sldMkLst>
          <pc:docMk/>
          <pc:sldMk cId="1807694443" sldId="1477"/>
        </pc:sldMkLst>
      </pc:sldChg>
      <pc:sldChg chg="add del">
        <pc:chgData name="Werner Kunz" userId="e4a801cdd77b3e8b" providerId="LiveId" clId="{696D4845-B49C-444B-A73F-25DC147D7E1E}" dt="2024-10-07T19:06:48.710" v="10489" actId="47"/>
        <pc:sldMkLst>
          <pc:docMk/>
          <pc:sldMk cId="1615002170" sldId="1479"/>
        </pc:sldMkLst>
      </pc:sldChg>
      <pc:sldChg chg="addSp delSp modSp add mod delAnim modAnim">
        <pc:chgData name="Werner Kunz" userId="e4a801cdd77b3e8b" providerId="LiveId" clId="{696D4845-B49C-444B-A73F-25DC147D7E1E}" dt="2024-10-21T09:52:34.577" v="16895" actId="113"/>
        <pc:sldMkLst>
          <pc:docMk/>
          <pc:sldMk cId="428386637" sldId="1481"/>
        </pc:sldMkLst>
        <pc:spChg chg="mod">
          <ac:chgData name="Werner Kunz" userId="e4a801cdd77b3e8b" providerId="LiveId" clId="{696D4845-B49C-444B-A73F-25DC147D7E1E}" dt="2024-10-21T09:52:17.499" v="16893" actId="1076"/>
          <ac:spMkLst>
            <pc:docMk/>
            <pc:sldMk cId="428386637" sldId="1481"/>
            <ac:spMk id="2" creationId="{3328A51B-B314-8E41-3741-8D37C08F7DAB}"/>
          </ac:spMkLst>
        </pc:spChg>
        <pc:spChg chg="del mod">
          <ac:chgData name="Werner Kunz" userId="e4a801cdd77b3e8b" providerId="LiveId" clId="{696D4845-B49C-444B-A73F-25DC147D7E1E}" dt="2024-10-21T09:49:02.235" v="16839" actId="478"/>
          <ac:spMkLst>
            <pc:docMk/>
            <pc:sldMk cId="428386637" sldId="1481"/>
            <ac:spMk id="3" creationId="{3328A51B-B314-8E41-3741-8D37C08F7DAB}"/>
          </ac:spMkLst>
        </pc:spChg>
        <pc:spChg chg="mod">
          <ac:chgData name="Werner Kunz" userId="e4a801cdd77b3e8b" providerId="LiveId" clId="{696D4845-B49C-444B-A73F-25DC147D7E1E}" dt="2024-10-21T09:51:13.673" v="16859" actId="1076"/>
          <ac:spMkLst>
            <pc:docMk/>
            <pc:sldMk cId="428386637" sldId="1481"/>
            <ac:spMk id="4" creationId="{10F890BF-4107-7E78-A49C-81546C4E7CDD}"/>
          </ac:spMkLst>
        </pc:spChg>
        <pc:spChg chg="add mod">
          <ac:chgData name="Werner Kunz" userId="e4a801cdd77b3e8b" providerId="LiveId" clId="{696D4845-B49C-444B-A73F-25DC147D7E1E}" dt="2024-10-21T09:52:34.577" v="16895" actId="113"/>
          <ac:spMkLst>
            <pc:docMk/>
            <pc:sldMk cId="428386637" sldId="1481"/>
            <ac:spMk id="5" creationId="{B163B4A4-5D31-CCFB-56D7-DE1402D883F9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756141761" sldId="1486"/>
        </pc:sldMkLst>
      </pc:sldChg>
      <pc:sldChg chg="add del ord">
        <pc:chgData name="Werner Kunz" userId="e4a801cdd77b3e8b" providerId="LiveId" clId="{696D4845-B49C-444B-A73F-25DC147D7E1E}" dt="2024-10-06T21:26:54.120" v="5458" actId="47"/>
        <pc:sldMkLst>
          <pc:docMk/>
          <pc:sldMk cId="217522891" sldId="1488"/>
        </pc:sldMkLst>
      </pc:sldChg>
      <pc:sldChg chg="add del">
        <pc:chgData name="Werner Kunz" userId="e4a801cdd77b3e8b" providerId="LiveId" clId="{696D4845-B49C-444B-A73F-25DC147D7E1E}" dt="2024-10-07T10:07:33.258" v="7233" actId="47"/>
        <pc:sldMkLst>
          <pc:docMk/>
          <pc:sldMk cId="1425780869" sldId="1489"/>
        </pc:sldMkLst>
      </pc:sldChg>
      <pc:sldChg chg="addSp modSp add del mod ord">
        <pc:chgData name="Werner Kunz" userId="e4a801cdd77b3e8b" providerId="LiveId" clId="{696D4845-B49C-444B-A73F-25DC147D7E1E}" dt="2024-10-07T09:38:37.344" v="7059" actId="2696"/>
        <pc:sldMkLst>
          <pc:docMk/>
          <pc:sldMk cId="3252757451" sldId="1489"/>
        </pc:sldMkLst>
        <pc:spChg chg="add mod">
          <ac:chgData name="Werner Kunz" userId="e4a801cdd77b3e8b" providerId="LiveId" clId="{696D4845-B49C-444B-A73F-25DC147D7E1E}" dt="2024-10-06T21:13:37.787" v="5254" actId="1035"/>
          <ac:spMkLst>
            <pc:docMk/>
            <pc:sldMk cId="3252757451" sldId="1489"/>
            <ac:spMk id="2" creationId="{5E459CA9-388B-42A3-DE3B-6EB36541F1B8}"/>
          </ac:spMkLst>
        </pc:spChg>
        <pc:spChg chg="add mod">
          <ac:chgData name="Werner Kunz" userId="e4a801cdd77b3e8b" providerId="LiveId" clId="{696D4845-B49C-444B-A73F-25DC147D7E1E}" dt="2024-10-06T21:12:16.579" v="5195"/>
          <ac:spMkLst>
            <pc:docMk/>
            <pc:sldMk cId="3252757451" sldId="1489"/>
            <ac:spMk id="3" creationId="{E70FBA56-E709-5079-7940-010F5657AE69}"/>
          </ac:spMkLst>
        </pc:spChg>
        <pc:spChg chg="add mod">
          <ac:chgData name="Werner Kunz" userId="e4a801cdd77b3e8b" providerId="LiveId" clId="{696D4845-B49C-444B-A73F-25DC147D7E1E}" dt="2024-10-06T21:13:37.787" v="5254" actId="1035"/>
          <ac:spMkLst>
            <pc:docMk/>
            <pc:sldMk cId="3252757451" sldId="1489"/>
            <ac:spMk id="4" creationId="{CAC32B4B-03BD-B102-430E-41D347B886A4}"/>
          </ac:spMkLst>
        </pc:spChg>
        <pc:spChg chg="mod">
          <ac:chgData name="Werner Kunz" userId="e4a801cdd77b3e8b" providerId="LiveId" clId="{696D4845-B49C-444B-A73F-25DC147D7E1E}" dt="2024-10-06T21:13:29.508" v="5233" actId="1035"/>
          <ac:spMkLst>
            <pc:docMk/>
            <pc:sldMk cId="3252757451" sldId="1489"/>
            <ac:spMk id="33794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42371506" sldId="1490"/>
        </pc:sldMkLst>
      </pc:sldChg>
      <pc:sldChg chg="del">
        <pc:chgData name="Werner Kunz" userId="e4a801cdd77b3e8b" providerId="LiveId" clId="{696D4845-B49C-444B-A73F-25DC147D7E1E}" dt="2024-10-06T15:13:30.336" v="1945" actId="47"/>
        <pc:sldMkLst>
          <pc:docMk/>
          <pc:sldMk cId="40287587" sldId="1491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241688351" sldId="1492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4130173875" sldId="1494"/>
        </pc:sldMkLst>
      </pc:sldChg>
      <pc:sldChg chg="delSp del mod ord">
        <pc:chgData name="Werner Kunz" userId="e4a801cdd77b3e8b" providerId="LiveId" clId="{696D4845-B49C-444B-A73F-25DC147D7E1E}" dt="2024-10-06T18:47:03.435" v="3634" actId="47"/>
        <pc:sldMkLst>
          <pc:docMk/>
          <pc:sldMk cId="1868723418" sldId="1495"/>
        </pc:sldMkLst>
        <pc:spChg chg="del">
          <ac:chgData name="Werner Kunz" userId="e4a801cdd77b3e8b" providerId="LiveId" clId="{696D4845-B49C-444B-A73F-25DC147D7E1E}" dt="2024-10-06T14:48:51.521" v="1550" actId="21"/>
          <ac:spMkLst>
            <pc:docMk/>
            <pc:sldMk cId="1868723418" sldId="1495"/>
            <ac:spMk id="33794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618377367" sldId="1496"/>
        </pc:sldMkLst>
      </pc:sldChg>
      <pc:sldChg chg="addSp delSp modSp mod modAnim">
        <pc:chgData name="Werner Kunz" userId="e4a801cdd77b3e8b" providerId="LiveId" clId="{696D4845-B49C-444B-A73F-25DC147D7E1E}" dt="2024-10-20T18:37:08.303" v="12996" actId="20577"/>
        <pc:sldMkLst>
          <pc:docMk/>
          <pc:sldMk cId="1548498092" sldId="1497"/>
        </pc:sldMkLst>
        <pc:spChg chg="add mod">
          <ac:chgData name="Werner Kunz" userId="e4a801cdd77b3e8b" providerId="LiveId" clId="{696D4845-B49C-444B-A73F-25DC147D7E1E}" dt="2024-10-20T18:37:08.303" v="12996" actId="20577"/>
          <ac:spMkLst>
            <pc:docMk/>
            <pc:sldMk cId="1548498092" sldId="1497"/>
            <ac:spMk id="2" creationId="{F7C8E6BC-EC07-C8DD-05EC-C763089E6C67}"/>
          </ac:spMkLst>
        </pc:spChg>
        <pc:spChg chg="add del mod">
          <ac:chgData name="Werner Kunz" userId="e4a801cdd77b3e8b" providerId="LiveId" clId="{696D4845-B49C-444B-A73F-25DC147D7E1E}" dt="2024-10-19T14:42:13.325" v="12943" actId="1035"/>
          <ac:spMkLst>
            <pc:docMk/>
            <pc:sldMk cId="1548498092" sldId="1497"/>
            <ac:spMk id="33794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6T15:13:37.860" v="1946" actId="47"/>
        <pc:sldMkLst>
          <pc:docMk/>
          <pc:sldMk cId="2710380758" sldId="1498"/>
        </pc:sldMkLst>
      </pc:sldChg>
      <pc:sldChg chg="del">
        <pc:chgData name="Werner Kunz" userId="e4a801cdd77b3e8b" providerId="LiveId" clId="{696D4845-B49C-444B-A73F-25DC147D7E1E}" dt="2024-10-06T16:01:13.148" v="2290" actId="47"/>
        <pc:sldMkLst>
          <pc:docMk/>
          <pc:sldMk cId="1093548954" sldId="1499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964049279" sldId="1500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596697884" sldId="1501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4277601883" sldId="1502"/>
        </pc:sldMkLst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921092957" sldId="1503"/>
        </pc:sldMkLst>
      </pc:sldChg>
      <pc:sldChg chg="delSp modSp add mod delAnim">
        <pc:chgData name="Werner Kunz" userId="e4a801cdd77b3e8b" providerId="LiveId" clId="{696D4845-B49C-444B-A73F-25DC147D7E1E}" dt="2024-10-20T20:00:35.220" v="14259" actId="20577"/>
        <pc:sldMkLst>
          <pc:docMk/>
          <pc:sldMk cId="2658398470" sldId="1503"/>
        </pc:sldMkLst>
        <pc:spChg chg="mod">
          <ac:chgData name="Werner Kunz" userId="e4a801cdd77b3e8b" providerId="LiveId" clId="{696D4845-B49C-444B-A73F-25DC147D7E1E}" dt="2024-10-20T20:00:35.220" v="14259" actId="20577"/>
          <ac:spMkLst>
            <pc:docMk/>
            <pc:sldMk cId="2658398470" sldId="1503"/>
            <ac:spMk id="2" creationId="{94D185B3-EAC8-75FB-7927-45D34AC1FE0A}"/>
          </ac:spMkLst>
        </pc:spChg>
        <pc:spChg chg="del">
          <ac:chgData name="Werner Kunz" userId="e4a801cdd77b3e8b" providerId="LiveId" clId="{696D4845-B49C-444B-A73F-25DC147D7E1E}" dt="2024-10-07T10:10:57.902" v="7289" actId="478"/>
          <ac:spMkLst>
            <pc:docMk/>
            <pc:sldMk cId="2658398470" sldId="1503"/>
            <ac:spMk id="3" creationId="{BC6DB164-F2AA-C2ED-7D34-46863266678F}"/>
          </ac:spMkLst>
        </pc:spChg>
      </pc:sldChg>
      <pc:sldChg chg="del">
        <pc:chgData name="Werner Kunz" userId="e4a801cdd77b3e8b" providerId="LiveId" clId="{696D4845-B49C-444B-A73F-25DC147D7E1E}" dt="2024-10-06T16:01:10.327" v="2289" actId="47"/>
        <pc:sldMkLst>
          <pc:docMk/>
          <pc:sldMk cId="3146975085" sldId="1503"/>
        </pc:sldMkLst>
      </pc:sldChg>
      <pc:sldChg chg="modSp add del mod ord">
        <pc:chgData name="Werner Kunz" userId="e4a801cdd77b3e8b" providerId="LiveId" clId="{696D4845-B49C-444B-A73F-25DC147D7E1E}" dt="2024-10-06T22:09:41.615" v="6052" actId="2696"/>
        <pc:sldMkLst>
          <pc:docMk/>
          <pc:sldMk cId="4129427182" sldId="1503"/>
        </pc:sldMkLst>
        <pc:spChg chg="mod">
          <ac:chgData name="Werner Kunz" userId="e4a801cdd77b3e8b" providerId="LiveId" clId="{696D4845-B49C-444B-A73F-25DC147D7E1E}" dt="2024-10-06T21:14:40.818" v="5261" actId="313"/>
          <ac:spMkLst>
            <pc:docMk/>
            <pc:sldMk cId="4129427182" sldId="1503"/>
            <ac:spMk id="2" creationId="{94D185B3-EAC8-75FB-7927-45D34AC1FE0A}"/>
          </ac:spMkLst>
        </pc:spChg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3551883126" sldId="1504"/>
        </pc:sldMkLst>
      </pc:sldChg>
      <pc:sldChg chg="del">
        <pc:chgData name="Werner Kunz" userId="e4a801cdd77b3e8b" providerId="LiveId" clId="{696D4845-B49C-444B-A73F-25DC147D7E1E}" dt="2024-10-07T18:39:24.044" v="10254" actId="47"/>
        <pc:sldMkLst>
          <pc:docMk/>
          <pc:sldMk cId="2545984233" sldId="1505"/>
        </pc:sldMkLst>
      </pc:sldChg>
      <pc:sldChg chg="addSp modSp mod">
        <pc:chgData name="Werner Kunz" userId="e4a801cdd77b3e8b" providerId="LiveId" clId="{696D4845-B49C-444B-A73F-25DC147D7E1E}" dt="2024-10-20T19:07:49.822" v="13429" actId="113"/>
        <pc:sldMkLst>
          <pc:docMk/>
          <pc:sldMk cId="2119614623" sldId="1506"/>
        </pc:sldMkLst>
        <pc:spChg chg="add mod">
          <ac:chgData name="Werner Kunz" userId="e4a801cdd77b3e8b" providerId="LiveId" clId="{696D4845-B49C-444B-A73F-25DC147D7E1E}" dt="2024-10-14T18:44:15.517" v="10695" actId="20577"/>
          <ac:spMkLst>
            <pc:docMk/>
            <pc:sldMk cId="2119614623" sldId="1506"/>
            <ac:spMk id="2" creationId="{207B1EA5-915B-4D36-72B9-936E788444B2}"/>
          </ac:spMkLst>
        </pc:spChg>
        <pc:spChg chg="mod">
          <ac:chgData name="Werner Kunz" userId="e4a801cdd77b3e8b" providerId="LiveId" clId="{696D4845-B49C-444B-A73F-25DC147D7E1E}" dt="2024-10-20T19:07:49.822" v="13429" actId="113"/>
          <ac:spMkLst>
            <pc:docMk/>
            <pc:sldMk cId="2119614623" sldId="1506"/>
            <ac:spMk id="33794" creationId="{00000000-0000-0000-0000-000000000000}"/>
          </ac:spMkLst>
        </pc:spChg>
      </pc:sldChg>
      <pc:sldChg chg="addSp modSp mod setBg modAnim">
        <pc:chgData name="Werner Kunz" userId="e4a801cdd77b3e8b" providerId="LiveId" clId="{696D4845-B49C-444B-A73F-25DC147D7E1E}" dt="2024-10-14T18:45:09.220" v="10697"/>
        <pc:sldMkLst>
          <pc:docMk/>
          <pc:sldMk cId="3086936042" sldId="1507"/>
        </pc:sldMkLst>
        <pc:spChg chg="add mod">
          <ac:chgData name="Werner Kunz" userId="e4a801cdd77b3e8b" providerId="LiveId" clId="{696D4845-B49C-444B-A73F-25DC147D7E1E}" dt="2024-10-07T09:07:18.854" v="6734" actId="14100"/>
          <ac:spMkLst>
            <pc:docMk/>
            <pc:sldMk cId="3086936042" sldId="1507"/>
            <ac:spMk id="2" creationId="{1B316380-EC21-AD9C-7623-72FB0D8E7C5A}"/>
          </ac:spMkLst>
        </pc:spChg>
        <pc:spChg chg="add mod">
          <ac:chgData name="Werner Kunz" userId="e4a801cdd77b3e8b" providerId="LiveId" clId="{696D4845-B49C-444B-A73F-25DC147D7E1E}" dt="2024-10-06T14:36:11.977" v="1398" actId="14100"/>
          <ac:spMkLst>
            <pc:docMk/>
            <pc:sldMk cId="3086936042" sldId="1507"/>
            <ac:spMk id="5" creationId="{ED3E02AC-C7E0-577B-1034-AFD391F18C79}"/>
          </ac:spMkLst>
        </pc:spChg>
        <pc:spChg chg="mod">
          <ac:chgData name="Werner Kunz" userId="e4a801cdd77b3e8b" providerId="LiveId" clId="{696D4845-B49C-444B-A73F-25DC147D7E1E}" dt="2024-10-07T09:06:49.919" v="6732" actId="20577"/>
          <ac:spMkLst>
            <pc:docMk/>
            <pc:sldMk cId="3086936042" sldId="1507"/>
            <ac:spMk id="33794" creationId="{00000000-0000-0000-0000-000000000000}"/>
          </ac:spMkLst>
        </pc:spChg>
        <pc:picChg chg="add mod ord">
          <ac:chgData name="Werner Kunz" userId="e4a801cdd77b3e8b" providerId="LiveId" clId="{696D4845-B49C-444B-A73F-25DC147D7E1E}" dt="2024-10-06T14:01:34.463" v="1011" actId="1036"/>
          <ac:picMkLst>
            <pc:docMk/>
            <pc:sldMk cId="3086936042" sldId="1507"/>
            <ac:picMk id="4" creationId="{0C8D5EA4-1AB6-6A3B-DD7C-56B84453BF14}"/>
          </ac:picMkLst>
        </pc:picChg>
      </pc:sldChg>
      <pc:sldChg chg="addSp modSp del mod ord">
        <pc:chgData name="Werner Kunz" userId="e4a801cdd77b3e8b" providerId="LiveId" clId="{696D4845-B49C-444B-A73F-25DC147D7E1E}" dt="2024-10-14T18:25:39.579" v="10502" actId="2696"/>
        <pc:sldMkLst>
          <pc:docMk/>
          <pc:sldMk cId="2582893522" sldId="1508"/>
        </pc:sldMkLst>
        <pc:spChg chg="add mod">
          <ac:chgData name="Werner Kunz" userId="e4a801cdd77b3e8b" providerId="LiveId" clId="{696D4845-B49C-444B-A73F-25DC147D7E1E}" dt="2024-10-06T15:26:13.037" v="2061" actId="1076"/>
          <ac:spMkLst>
            <pc:docMk/>
            <pc:sldMk cId="2582893522" sldId="1508"/>
            <ac:spMk id="2" creationId="{03C60807-A42D-2F0B-58E5-A1131D8CDD2A}"/>
          </ac:spMkLst>
        </pc:spChg>
        <pc:spChg chg="mod">
          <ac:chgData name="Werner Kunz" userId="e4a801cdd77b3e8b" providerId="LiveId" clId="{696D4845-B49C-444B-A73F-25DC147D7E1E}" dt="2024-10-06T15:26:10.188" v="2060" actId="1076"/>
          <ac:spMkLst>
            <pc:docMk/>
            <pc:sldMk cId="2582893522" sldId="1508"/>
            <ac:spMk id="33794" creationId="{00000000-0000-0000-0000-000000000000}"/>
          </ac:spMkLst>
        </pc:spChg>
        <pc:spChg chg="add mod">
          <ac:chgData name="Werner Kunz" userId="e4a801cdd77b3e8b" providerId="LiveId" clId="{696D4845-B49C-444B-A73F-25DC147D7E1E}" dt="2024-10-06T15:27:40.557" v="2086" actId="113"/>
          <ac:spMkLst>
            <pc:docMk/>
            <pc:sldMk cId="2582893522" sldId="1508"/>
            <ac:spMk id="35843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20T18:39:48.919" v="13017" actId="313"/>
        <pc:sldMkLst>
          <pc:docMk/>
          <pc:sldMk cId="2784042843" sldId="1508"/>
        </pc:sldMkLst>
        <pc:spChg chg="mod">
          <ac:chgData name="Werner Kunz" userId="e4a801cdd77b3e8b" providerId="LiveId" clId="{696D4845-B49C-444B-A73F-25DC147D7E1E}" dt="2024-10-20T18:39:48.919" v="13017" actId="313"/>
          <ac:spMkLst>
            <pc:docMk/>
            <pc:sldMk cId="2784042843" sldId="1508"/>
            <ac:spMk id="33794" creationId="{00000000-0000-0000-0000-000000000000}"/>
          </ac:spMkLst>
        </pc:spChg>
      </pc:sldChg>
      <pc:sldChg chg="addSp modSp mod ord">
        <pc:chgData name="Werner Kunz" userId="e4a801cdd77b3e8b" providerId="LiveId" clId="{696D4845-B49C-444B-A73F-25DC147D7E1E}" dt="2024-10-07T09:09:06.090" v="6752" actId="1076"/>
        <pc:sldMkLst>
          <pc:docMk/>
          <pc:sldMk cId="3820033499" sldId="1509"/>
        </pc:sldMkLst>
        <pc:spChg chg="add mod">
          <ac:chgData name="Werner Kunz" userId="e4a801cdd77b3e8b" providerId="LiveId" clId="{696D4845-B49C-444B-A73F-25DC147D7E1E}" dt="2024-10-06T14:08:35.646" v="1031"/>
          <ac:spMkLst>
            <pc:docMk/>
            <pc:sldMk cId="3820033499" sldId="1509"/>
            <ac:spMk id="2" creationId="{B9491F2C-FF68-2B2B-7B49-57161A66A4DC}"/>
          </ac:spMkLst>
        </pc:spChg>
        <pc:spChg chg="add mod">
          <ac:chgData name="Werner Kunz" userId="e4a801cdd77b3e8b" providerId="LiveId" clId="{696D4845-B49C-444B-A73F-25DC147D7E1E}" dt="2024-10-07T09:09:02.799" v="6751" actId="1076"/>
          <ac:spMkLst>
            <pc:docMk/>
            <pc:sldMk cId="3820033499" sldId="1509"/>
            <ac:spMk id="3" creationId="{F797958F-D562-5A10-7556-D40F187EF789}"/>
          </ac:spMkLst>
        </pc:spChg>
        <pc:spChg chg="mod">
          <ac:chgData name="Werner Kunz" userId="e4a801cdd77b3e8b" providerId="LiveId" clId="{696D4845-B49C-444B-A73F-25DC147D7E1E}" dt="2024-10-07T09:09:06.090" v="6752" actId="1076"/>
          <ac:spMkLst>
            <pc:docMk/>
            <pc:sldMk cId="3820033499" sldId="1509"/>
            <ac:spMk id="33794" creationId="{00000000-0000-0000-0000-000000000000}"/>
          </ac:spMkLst>
        </pc:spChg>
      </pc:sldChg>
      <pc:sldChg chg="addSp modSp mod ord modAnim">
        <pc:chgData name="Werner Kunz" userId="e4a801cdd77b3e8b" providerId="LiveId" clId="{696D4845-B49C-444B-A73F-25DC147D7E1E}" dt="2024-10-20T19:09:50.078" v="13434" actId="20577"/>
        <pc:sldMkLst>
          <pc:docMk/>
          <pc:sldMk cId="310427679" sldId="1510"/>
        </pc:sldMkLst>
        <pc:spChg chg="add mod">
          <ac:chgData name="Werner Kunz" userId="e4a801cdd77b3e8b" providerId="LiveId" clId="{696D4845-B49C-444B-A73F-25DC147D7E1E}" dt="2024-10-07T09:10:59.337" v="6779" actId="1076"/>
          <ac:spMkLst>
            <pc:docMk/>
            <pc:sldMk cId="310427679" sldId="1510"/>
            <ac:spMk id="2" creationId="{1F8E3060-86A5-AE21-D40D-8165C6096A79}"/>
          </ac:spMkLst>
        </pc:spChg>
        <pc:spChg chg="mod">
          <ac:chgData name="Werner Kunz" userId="e4a801cdd77b3e8b" providerId="LiveId" clId="{696D4845-B49C-444B-A73F-25DC147D7E1E}" dt="2024-10-20T19:09:50.078" v="13434" actId="20577"/>
          <ac:spMkLst>
            <pc:docMk/>
            <pc:sldMk cId="310427679" sldId="1510"/>
            <ac:spMk id="33794" creationId="{00000000-0000-0000-0000-000000000000}"/>
          </ac:spMkLst>
        </pc:spChg>
      </pc:sldChg>
      <pc:sldChg chg="delSp del mod">
        <pc:chgData name="Werner Kunz" userId="e4a801cdd77b3e8b" providerId="LiveId" clId="{696D4845-B49C-444B-A73F-25DC147D7E1E}" dt="2024-10-06T15:08:27.782" v="1743" actId="47"/>
        <pc:sldMkLst>
          <pc:docMk/>
          <pc:sldMk cId="674935635" sldId="1511"/>
        </pc:sldMkLst>
        <pc:spChg chg="del">
          <ac:chgData name="Werner Kunz" userId="e4a801cdd77b3e8b" providerId="LiveId" clId="{696D4845-B49C-444B-A73F-25DC147D7E1E}" dt="2024-10-06T15:08:24.895" v="1742" actId="21"/>
          <ac:spMkLst>
            <pc:docMk/>
            <pc:sldMk cId="674935635" sldId="1511"/>
            <ac:spMk id="33794" creationId="{00000000-0000-0000-0000-000000000000}"/>
          </ac:spMkLst>
        </pc:spChg>
      </pc:sldChg>
      <pc:sldChg chg="addSp delSp modSp del mod ord">
        <pc:chgData name="Werner Kunz" userId="e4a801cdd77b3e8b" providerId="LiveId" clId="{696D4845-B49C-444B-A73F-25DC147D7E1E}" dt="2024-10-14T18:25:39.579" v="10502" actId="2696"/>
        <pc:sldMkLst>
          <pc:docMk/>
          <pc:sldMk cId="183849629" sldId="1512"/>
        </pc:sldMkLst>
        <pc:spChg chg="add del">
          <ac:chgData name="Werner Kunz" userId="e4a801cdd77b3e8b" providerId="LiveId" clId="{696D4845-B49C-444B-A73F-25DC147D7E1E}" dt="2024-10-06T14:55:44.331" v="1698" actId="478"/>
          <ac:spMkLst>
            <pc:docMk/>
            <pc:sldMk cId="183849629" sldId="1512"/>
            <ac:spMk id="3" creationId="{48BEA4FA-9C5E-F214-C335-649C41944E8C}"/>
          </ac:spMkLst>
        </pc:spChg>
        <pc:spChg chg="add mod">
          <ac:chgData name="Werner Kunz" userId="e4a801cdd77b3e8b" providerId="LiveId" clId="{696D4845-B49C-444B-A73F-25DC147D7E1E}" dt="2024-10-07T09:12:30.301" v="6795" actId="20577"/>
          <ac:spMkLst>
            <pc:docMk/>
            <pc:sldMk cId="183849629" sldId="1512"/>
            <ac:spMk id="4" creationId="{50236153-A8A5-2568-2BF0-1200C31E33F1}"/>
          </ac:spMkLst>
        </pc:spChg>
        <pc:spChg chg="add mod">
          <ac:chgData name="Werner Kunz" userId="e4a801cdd77b3e8b" providerId="LiveId" clId="{696D4845-B49C-444B-A73F-25DC147D7E1E}" dt="2024-10-06T15:13:01.981" v="1943" actId="255"/>
          <ac:spMkLst>
            <pc:docMk/>
            <pc:sldMk cId="183849629" sldId="1512"/>
            <ac:spMk id="5" creationId="{00000000-0000-0000-0000-000000000000}"/>
          </ac:spMkLst>
        </pc:spChg>
        <pc:spChg chg="mod">
          <ac:chgData name="Werner Kunz" userId="e4a801cdd77b3e8b" providerId="LiveId" clId="{696D4845-B49C-444B-A73F-25DC147D7E1E}" dt="2024-10-07T09:12:42.415" v="6800" actId="20577"/>
          <ac:spMkLst>
            <pc:docMk/>
            <pc:sldMk cId="183849629" sldId="1512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20T18:38:54.165" v="13005" actId="20577"/>
        <pc:sldMkLst>
          <pc:docMk/>
          <pc:sldMk cId="2742192867" sldId="1512"/>
        </pc:sldMkLst>
        <pc:spChg chg="mod">
          <ac:chgData name="Werner Kunz" userId="e4a801cdd77b3e8b" providerId="LiveId" clId="{696D4845-B49C-444B-A73F-25DC147D7E1E}" dt="2024-10-14T18:26:49.670" v="10504" actId="1076"/>
          <ac:spMkLst>
            <pc:docMk/>
            <pc:sldMk cId="2742192867" sldId="1512"/>
            <ac:spMk id="4" creationId="{50236153-A8A5-2568-2BF0-1200C31E33F1}"/>
          </ac:spMkLst>
        </pc:spChg>
        <pc:spChg chg="mod">
          <ac:chgData name="Werner Kunz" userId="e4a801cdd77b3e8b" providerId="LiveId" clId="{696D4845-B49C-444B-A73F-25DC147D7E1E}" dt="2024-10-20T18:38:54.165" v="13005" actId="20577"/>
          <ac:spMkLst>
            <pc:docMk/>
            <pc:sldMk cId="2742192867" sldId="1512"/>
            <ac:spMk id="5" creationId="{00000000-0000-0000-0000-000000000000}"/>
          </ac:spMkLst>
        </pc:spChg>
        <pc:spChg chg="mod">
          <ac:chgData name="Werner Kunz" userId="e4a801cdd77b3e8b" providerId="LiveId" clId="{696D4845-B49C-444B-A73F-25DC147D7E1E}" dt="2024-10-20T18:37:55.759" v="12997" actId="20577"/>
          <ac:spMkLst>
            <pc:docMk/>
            <pc:sldMk cId="2742192867" sldId="1512"/>
            <ac:spMk id="33794" creationId="{00000000-0000-0000-0000-000000000000}"/>
          </ac:spMkLst>
        </pc:spChg>
      </pc:sldChg>
      <pc:sldChg chg="del">
        <pc:chgData name="Werner Kunz" userId="e4a801cdd77b3e8b" providerId="LiveId" clId="{696D4845-B49C-444B-A73F-25DC147D7E1E}" dt="2024-10-06T15:23:21.383" v="2030" actId="47"/>
        <pc:sldMkLst>
          <pc:docMk/>
          <pc:sldMk cId="850266178" sldId="1513"/>
        </pc:sldMkLst>
      </pc:sldChg>
      <pc:sldChg chg="del">
        <pc:chgData name="Werner Kunz" userId="e4a801cdd77b3e8b" providerId="LiveId" clId="{696D4845-B49C-444B-A73F-25DC147D7E1E}" dt="2024-10-06T14:26:18.622" v="1113" actId="2696"/>
        <pc:sldMkLst>
          <pc:docMk/>
          <pc:sldMk cId="2673750181" sldId="1514"/>
        </pc:sldMkLst>
      </pc:sldChg>
      <pc:sldChg chg="addSp modSp add mod setBg">
        <pc:chgData name="Werner Kunz" userId="e4a801cdd77b3e8b" providerId="LiveId" clId="{696D4845-B49C-444B-A73F-25DC147D7E1E}" dt="2024-10-07T09:11:33.921" v="6780" actId="14100"/>
        <pc:sldMkLst>
          <pc:docMk/>
          <pc:sldMk cId="3325260378" sldId="1514"/>
        </pc:sldMkLst>
        <pc:spChg chg="add mod">
          <ac:chgData name="Werner Kunz" userId="e4a801cdd77b3e8b" providerId="LiveId" clId="{696D4845-B49C-444B-A73F-25DC147D7E1E}" dt="2024-10-06T14:43:21.922" v="1448" actId="6549"/>
          <ac:spMkLst>
            <pc:docMk/>
            <pc:sldMk cId="3325260378" sldId="1514"/>
            <ac:spMk id="2" creationId="{ED854A54-2945-E05E-AFDE-08592FE02E55}"/>
          </ac:spMkLst>
        </pc:spChg>
        <pc:spChg chg="add mod">
          <ac:chgData name="Werner Kunz" userId="e4a801cdd77b3e8b" providerId="LiveId" clId="{696D4845-B49C-444B-A73F-25DC147D7E1E}" dt="2024-10-06T14:36:55.470" v="1403" actId="20577"/>
          <ac:spMkLst>
            <pc:docMk/>
            <pc:sldMk cId="3325260378" sldId="1514"/>
            <ac:spMk id="5" creationId="{3DBF2A5C-6B3E-6461-D2FF-F50F31631FAC}"/>
          </ac:spMkLst>
        </pc:spChg>
        <pc:spChg chg="add mod">
          <ac:chgData name="Werner Kunz" userId="e4a801cdd77b3e8b" providerId="LiveId" clId="{696D4845-B49C-444B-A73F-25DC147D7E1E}" dt="2024-10-06T14:41:33.804" v="1431" actId="1038"/>
          <ac:spMkLst>
            <pc:docMk/>
            <pc:sldMk cId="3325260378" sldId="1514"/>
            <ac:spMk id="8" creationId="{075B7C2F-E77A-BAFE-3380-A8CCC76BF460}"/>
          </ac:spMkLst>
        </pc:spChg>
        <pc:spChg chg="mod">
          <ac:chgData name="Werner Kunz" userId="e4a801cdd77b3e8b" providerId="LiveId" clId="{696D4845-B49C-444B-A73F-25DC147D7E1E}" dt="2024-10-07T09:11:33.921" v="6780" actId="14100"/>
          <ac:spMkLst>
            <pc:docMk/>
            <pc:sldMk cId="3325260378" sldId="1514"/>
            <ac:spMk id="33794" creationId="{00000000-0000-0000-0000-000000000000}"/>
          </ac:spMkLst>
        </pc:spChg>
        <pc:picChg chg="add mod ord">
          <ac:chgData name="Werner Kunz" userId="e4a801cdd77b3e8b" providerId="LiveId" clId="{696D4845-B49C-444B-A73F-25DC147D7E1E}" dt="2024-10-06T14:35:16.685" v="1389" actId="1038"/>
          <ac:picMkLst>
            <pc:docMk/>
            <pc:sldMk cId="3325260378" sldId="1514"/>
            <ac:picMk id="4" creationId="{ACC6D6B0-A761-0566-8E66-519D9A51621F}"/>
          </ac:picMkLst>
        </pc:picChg>
        <pc:picChg chg="add mod">
          <ac:chgData name="Werner Kunz" userId="e4a801cdd77b3e8b" providerId="LiveId" clId="{696D4845-B49C-444B-A73F-25DC147D7E1E}" dt="2024-10-06T14:41:20.527" v="1424" actId="1076"/>
          <ac:picMkLst>
            <pc:docMk/>
            <pc:sldMk cId="3325260378" sldId="1514"/>
            <ac:picMk id="7" creationId="{E8FEF55B-B6FE-394F-DB89-6D37B4E29834}"/>
          </ac:picMkLst>
        </pc:picChg>
      </pc:sldChg>
      <pc:sldChg chg="addSp delSp modSp add mod">
        <pc:chgData name="Werner Kunz" userId="e4a801cdd77b3e8b" providerId="LiveId" clId="{696D4845-B49C-444B-A73F-25DC147D7E1E}" dt="2024-10-20T18:53:09.714" v="13343" actId="20577"/>
        <pc:sldMkLst>
          <pc:docMk/>
          <pc:sldMk cId="3364365703" sldId="1515"/>
        </pc:sldMkLst>
        <pc:spChg chg="del mod">
          <ac:chgData name="Werner Kunz" userId="e4a801cdd77b3e8b" providerId="LiveId" clId="{696D4845-B49C-444B-A73F-25DC147D7E1E}" dt="2024-10-06T10:42:34.303" v="472" actId="478"/>
          <ac:spMkLst>
            <pc:docMk/>
            <pc:sldMk cId="3364365703" sldId="1515"/>
            <ac:spMk id="2" creationId="{F7C8E6BC-EC07-C8DD-05EC-C763089E6C67}"/>
          </ac:spMkLst>
        </pc:spChg>
        <pc:spChg chg="add del mod">
          <ac:chgData name="Werner Kunz" userId="e4a801cdd77b3e8b" providerId="LiveId" clId="{696D4845-B49C-444B-A73F-25DC147D7E1E}" dt="2024-10-20T18:53:09.714" v="13343" actId="20577"/>
          <ac:spMkLst>
            <pc:docMk/>
            <pc:sldMk cId="3364365703" sldId="1515"/>
            <ac:spMk id="33794" creationId="{00000000-0000-0000-0000-000000000000}"/>
          </ac:spMkLst>
        </pc:spChg>
      </pc:sldChg>
      <pc:sldChg chg="addSp delSp modSp add mod delAnim">
        <pc:chgData name="Werner Kunz" userId="e4a801cdd77b3e8b" providerId="LiveId" clId="{696D4845-B49C-444B-A73F-25DC147D7E1E}" dt="2024-10-21T09:30:26.248" v="16641" actId="6549"/>
        <pc:sldMkLst>
          <pc:docMk/>
          <pc:sldMk cId="2007355086" sldId="1516"/>
        </pc:sldMkLst>
        <pc:spChg chg="add del mod">
          <ac:chgData name="Werner Kunz" userId="e4a801cdd77b3e8b" providerId="LiveId" clId="{696D4845-B49C-444B-A73F-25DC147D7E1E}" dt="2024-10-14T21:04:09.675" v="12350" actId="478"/>
          <ac:spMkLst>
            <pc:docMk/>
            <pc:sldMk cId="2007355086" sldId="1516"/>
            <ac:spMk id="2" creationId="{29AEB50F-02EE-FFB5-9D58-5A9D22E385CB}"/>
          </ac:spMkLst>
        </pc:spChg>
        <pc:spChg chg="del">
          <ac:chgData name="Werner Kunz" userId="e4a801cdd77b3e8b" providerId="LiveId" clId="{696D4845-B49C-444B-A73F-25DC147D7E1E}" dt="2024-10-14T21:04:09.675" v="12350" actId="478"/>
          <ac:spMkLst>
            <pc:docMk/>
            <pc:sldMk cId="2007355086" sldId="1516"/>
            <ac:spMk id="3" creationId="{81B644BB-7193-DF57-14BF-F8789B628930}"/>
          </ac:spMkLst>
        </pc:spChg>
        <pc:spChg chg="mod">
          <ac:chgData name="Werner Kunz" userId="e4a801cdd77b3e8b" providerId="LiveId" clId="{696D4845-B49C-444B-A73F-25DC147D7E1E}" dt="2024-10-21T09:30:26.248" v="16641" actId="6549"/>
          <ac:spMkLst>
            <pc:docMk/>
            <pc:sldMk cId="2007355086" sldId="1516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7T18:34:03.967" v="10248" actId="2696"/>
        <pc:sldMkLst>
          <pc:docMk/>
          <pc:sldMk cId="2981436490" sldId="1516"/>
        </pc:sldMkLst>
      </pc:sldChg>
      <pc:sldChg chg="addSp delSp modSp add del mod ord">
        <pc:chgData name="Werner Kunz" userId="e4a801cdd77b3e8b" providerId="LiveId" clId="{696D4845-B49C-444B-A73F-25DC147D7E1E}" dt="2024-10-20T19:20:02.004" v="13612" actId="47"/>
        <pc:sldMkLst>
          <pc:docMk/>
          <pc:sldMk cId="2878922364" sldId="1517"/>
        </pc:sldMkLst>
        <pc:spChg chg="del">
          <ac:chgData name="Werner Kunz" userId="e4a801cdd77b3e8b" providerId="LiveId" clId="{696D4845-B49C-444B-A73F-25DC147D7E1E}" dt="2024-10-06T14:49:00.669" v="1551" actId="478"/>
          <ac:spMkLst>
            <pc:docMk/>
            <pc:sldMk cId="2878922364" sldId="1517"/>
            <ac:spMk id="2" creationId="{207B1EA5-915B-4D36-72B9-936E788444B2}"/>
          </ac:spMkLst>
        </pc:spChg>
        <pc:spChg chg="mod">
          <ac:chgData name="Werner Kunz" userId="e4a801cdd77b3e8b" providerId="LiveId" clId="{696D4845-B49C-444B-A73F-25DC147D7E1E}" dt="2024-10-20T19:17:18.468" v="13599" actId="1076"/>
          <ac:spMkLst>
            <pc:docMk/>
            <pc:sldMk cId="2878922364" sldId="1517"/>
            <ac:spMk id="2" creationId="{8F133644-C4D4-1280-31CF-A887A77843DA}"/>
          </ac:spMkLst>
        </pc:spChg>
        <pc:spChg chg="add mod">
          <ac:chgData name="Werner Kunz" userId="e4a801cdd77b3e8b" providerId="LiveId" clId="{696D4845-B49C-444B-A73F-25DC147D7E1E}" dt="2024-10-20T19:16:27.360" v="13596" actId="20577"/>
          <ac:spMkLst>
            <pc:docMk/>
            <pc:sldMk cId="2878922364" sldId="1517"/>
            <ac:spMk id="3" creationId="{00000000-0000-0000-0000-000000000000}"/>
          </ac:spMkLst>
        </pc:spChg>
        <pc:spChg chg="add del mod">
          <ac:chgData name="Werner Kunz" userId="e4a801cdd77b3e8b" providerId="LiveId" clId="{696D4845-B49C-444B-A73F-25DC147D7E1E}" dt="2024-10-06T14:55:57.785" v="1699" actId="21"/>
          <ac:spMkLst>
            <pc:docMk/>
            <pc:sldMk cId="2878922364" sldId="1517"/>
            <ac:spMk id="4" creationId="{50236153-A8A5-2568-2BF0-1200C31E33F1}"/>
          </ac:spMkLst>
        </pc:spChg>
        <pc:spChg chg="mod">
          <ac:chgData name="Werner Kunz" userId="e4a801cdd77b3e8b" providerId="LiveId" clId="{696D4845-B49C-444B-A73F-25DC147D7E1E}" dt="2024-10-20T19:14:01.331" v="13506" actId="20577"/>
          <ac:spMkLst>
            <pc:docMk/>
            <pc:sldMk cId="2878922364" sldId="1517"/>
            <ac:spMk id="33794" creationId="{00000000-0000-0000-0000-000000000000}"/>
          </ac:spMkLst>
        </pc:spChg>
      </pc:sldChg>
      <pc:sldChg chg="addSp delSp modSp add mod modAnim">
        <pc:chgData name="Werner Kunz" userId="e4a801cdd77b3e8b" providerId="LiveId" clId="{696D4845-B49C-444B-A73F-25DC147D7E1E}" dt="2024-10-20T19:34:27.620" v="13687" actId="1076"/>
        <pc:sldMkLst>
          <pc:docMk/>
          <pc:sldMk cId="1013661061" sldId="1518"/>
        </pc:sldMkLst>
        <pc:spChg chg="add mod">
          <ac:chgData name="Werner Kunz" userId="e4a801cdd77b3e8b" providerId="LiveId" clId="{696D4845-B49C-444B-A73F-25DC147D7E1E}" dt="2024-10-20T19:34:00.723" v="13683" actId="20577"/>
          <ac:spMkLst>
            <pc:docMk/>
            <pc:sldMk cId="1013661061" sldId="1518"/>
            <ac:spMk id="2" creationId="{00000000-0000-0000-0000-000000000000}"/>
          </ac:spMkLst>
        </pc:spChg>
        <pc:spChg chg="mod">
          <ac:chgData name="Werner Kunz" userId="e4a801cdd77b3e8b" providerId="LiveId" clId="{696D4845-B49C-444B-A73F-25DC147D7E1E}" dt="2024-10-20T19:34:27.620" v="13687" actId="1076"/>
          <ac:spMkLst>
            <pc:docMk/>
            <pc:sldMk cId="1013661061" sldId="1518"/>
            <ac:spMk id="3" creationId="{2D385BCF-F097-0BAF-6766-F97BF4C7ABC3}"/>
          </ac:spMkLst>
        </pc:spChg>
        <pc:spChg chg="del mod">
          <ac:chgData name="Werner Kunz" userId="e4a801cdd77b3e8b" providerId="LiveId" clId="{696D4845-B49C-444B-A73F-25DC147D7E1E}" dt="2024-10-14T19:07:09.259" v="10699" actId="478"/>
          <ac:spMkLst>
            <pc:docMk/>
            <pc:sldMk cId="1013661061" sldId="1518"/>
            <ac:spMk id="33794" creationId="{00000000-0000-0000-0000-000000000000}"/>
          </ac:spMkLst>
        </pc:spChg>
      </pc:sldChg>
      <pc:sldChg chg="delSp modSp add del mod">
        <pc:chgData name="Werner Kunz" userId="e4a801cdd77b3e8b" providerId="LiveId" clId="{696D4845-B49C-444B-A73F-25DC147D7E1E}" dt="2024-10-06T18:04:01.787" v="2899" actId="47"/>
        <pc:sldMkLst>
          <pc:docMk/>
          <pc:sldMk cId="68094856" sldId="1519"/>
        </pc:sldMkLst>
        <pc:spChg chg="del mod">
          <ac:chgData name="Werner Kunz" userId="e4a801cdd77b3e8b" providerId="LiveId" clId="{696D4845-B49C-444B-A73F-25DC147D7E1E}" dt="2024-10-06T18:00:16.544" v="2820" actId="21"/>
          <ac:spMkLst>
            <pc:docMk/>
            <pc:sldMk cId="68094856" sldId="1519"/>
            <ac:spMk id="33794" creationId="{00000000-0000-0000-0000-000000000000}"/>
          </ac:spMkLst>
        </pc:spChg>
      </pc:sldChg>
      <pc:sldChg chg="modSp add del mod ord">
        <pc:chgData name="Werner Kunz" userId="e4a801cdd77b3e8b" providerId="LiveId" clId="{696D4845-B49C-444B-A73F-25DC147D7E1E}" dt="2024-10-07T11:14:12.620" v="7899" actId="47"/>
        <pc:sldMkLst>
          <pc:docMk/>
          <pc:sldMk cId="1344969618" sldId="1520"/>
        </pc:sldMkLst>
        <pc:spChg chg="mod">
          <ac:chgData name="Werner Kunz" userId="e4a801cdd77b3e8b" providerId="LiveId" clId="{696D4845-B49C-444B-A73F-25DC147D7E1E}" dt="2024-10-06T18:03:55.841" v="2898" actId="1076"/>
          <ac:spMkLst>
            <pc:docMk/>
            <pc:sldMk cId="1344969618" sldId="1520"/>
            <ac:spMk id="33794" creationId="{00000000-0000-0000-0000-000000000000}"/>
          </ac:spMkLst>
        </pc:spChg>
      </pc:sldChg>
      <pc:sldChg chg="addSp modSp add del mod ord">
        <pc:chgData name="Werner Kunz" userId="e4a801cdd77b3e8b" providerId="LiveId" clId="{696D4845-B49C-444B-A73F-25DC147D7E1E}" dt="2024-10-14T19:46:58.568" v="11415" actId="47"/>
        <pc:sldMkLst>
          <pc:docMk/>
          <pc:sldMk cId="1381345" sldId="1521"/>
        </pc:sldMkLst>
        <pc:spChg chg="add mod">
          <ac:chgData name="Werner Kunz" userId="e4a801cdd77b3e8b" providerId="LiveId" clId="{696D4845-B49C-444B-A73F-25DC147D7E1E}" dt="2024-10-07T11:27:18.085" v="8156" actId="1036"/>
          <ac:spMkLst>
            <pc:docMk/>
            <pc:sldMk cId="1381345" sldId="1521"/>
            <ac:spMk id="2" creationId="{CBF16665-C887-C02D-B78E-D225D98581B6}"/>
          </ac:spMkLst>
        </pc:spChg>
        <pc:spChg chg="mod">
          <ac:chgData name="Werner Kunz" userId="e4a801cdd77b3e8b" providerId="LiveId" clId="{696D4845-B49C-444B-A73F-25DC147D7E1E}" dt="2024-10-07T11:28:20.572" v="8160" actId="20577"/>
          <ac:spMkLst>
            <pc:docMk/>
            <pc:sldMk cId="1381345" sldId="1521"/>
            <ac:spMk id="33794" creationId="{00000000-0000-0000-0000-000000000000}"/>
          </ac:spMkLst>
        </pc:spChg>
      </pc:sldChg>
      <pc:sldChg chg="addSp delSp modSp add del mod">
        <pc:chgData name="Werner Kunz" userId="e4a801cdd77b3e8b" providerId="LiveId" clId="{696D4845-B49C-444B-A73F-25DC147D7E1E}" dt="2024-10-07T11:40:44.575" v="8557" actId="2696"/>
        <pc:sldMkLst>
          <pc:docMk/>
          <pc:sldMk cId="243316556" sldId="1522"/>
        </pc:sldMkLst>
        <pc:spChg chg="add mod">
          <ac:chgData name="Werner Kunz" userId="e4a801cdd77b3e8b" providerId="LiveId" clId="{696D4845-B49C-444B-A73F-25DC147D7E1E}" dt="2024-10-07T11:40:39.100" v="8556" actId="1076"/>
          <ac:spMkLst>
            <pc:docMk/>
            <pc:sldMk cId="243316556" sldId="1522"/>
            <ac:spMk id="2" creationId="{94D185B3-EAC8-75FB-7927-45D34AC1FE0A}"/>
          </ac:spMkLst>
        </pc:spChg>
        <pc:spChg chg="del mod">
          <ac:chgData name="Werner Kunz" userId="e4a801cdd77b3e8b" providerId="LiveId" clId="{696D4845-B49C-444B-A73F-25DC147D7E1E}" dt="2024-10-07T11:34:33.560" v="8271" actId="21"/>
          <ac:spMkLst>
            <pc:docMk/>
            <pc:sldMk cId="243316556" sldId="1522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07T11:42:39.132" v="8567" actId="113"/>
        <pc:sldMkLst>
          <pc:docMk/>
          <pc:sldMk cId="931463328" sldId="1522"/>
        </pc:sldMkLst>
        <pc:spChg chg="mod">
          <ac:chgData name="Werner Kunz" userId="e4a801cdd77b3e8b" providerId="LiveId" clId="{696D4845-B49C-444B-A73F-25DC147D7E1E}" dt="2024-10-07T11:42:39.132" v="8567" actId="113"/>
          <ac:spMkLst>
            <pc:docMk/>
            <pc:sldMk cId="931463328" sldId="1522"/>
            <ac:spMk id="2" creationId="{94D185B3-EAC8-75FB-7927-45D34AC1FE0A}"/>
          </ac:spMkLst>
        </pc:spChg>
      </pc:sldChg>
      <pc:sldChg chg="modSp add mod">
        <pc:chgData name="Werner Kunz" userId="e4a801cdd77b3e8b" providerId="LiveId" clId="{696D4845-B49C-444B-A73F-25DC147D7E1E}" dt="2024-10-06T18:24:35.924" v="3151" actId="207"/>
        <pc:sldMkLst>
          <pc:docMk/>
          <pc:sldMk cId="1084570599" sldId="1523"/>
        </pc:sldMkLst>
        <pc:spChg chg="mod">
          <ac:chgData name="Werner Kunz" userId="e4a801cdd77b3e8b" providerId="LiveId" clId="{696D4845-B49C-444B-A73F-25DC147D7E1E}" dt="2024-10-06T18:24:35.924" v="3151" actId="207"/>
          <ac:spMkLst>
            <pc:docMk/>
            <pc:sldMk cId="1084570599" sldId="1523"/>
            <ac:spMk id="8" creationId="{7EEC6F28-ED22-7C4F-DA8C-D9DC4517ACAE}"/>
          </ac:spMkLst>
        </pc:spChg>
      </pc:sldChg>
      <pc:sldChg chg="add">
        <pc:chgData name="Werner Kunz" userId="e4a801cdd77b3e8b" providerId="LiveId" clId="{696D4845-B49C-444B-A73F-25DC147D7E1E}" dt="2024-10-14T20:36:42.933" v="11924"/>
        <pc:sldMkLst>
          <pc:docMk/>
          <pc:sldMk cId="1658467834" sldId="1523"/>
        </pc:sldMkLst>
      </pc:sldChg>
      <pc:sldChg chg="del">
        <pc:chgData name="Werner Kunz" userId="e4a801cdd77b3e8b" providerId="LiveId" clId="{696D4845-B49C-444B-A73F-25DC147D7E1E}" dt="2024-10-14T20:36:38.097" v="11923" actId="2696"/>
        <pc:sldMkLst>
          <pc:docMk/>
          <pc:sldMk cId="2867955420" sldId="1523"/>
        </pc:sldMkLst>
      </pc:sldChg>
      <pc:sldChg chg="del">
        <pc:chgData name="Werner Kunz" userId="e4a801cdd77b3e8b" providerId="LiveId" clId="{696D4845-B49C-444B-A73F-25DC147D7E1E}" dt="2024-10-14T20:02:36.799" v="11691" actId="47"/>
        <pc:sldMkLst>
          <pc:docMk/>
          <pc:sldMk cId="519093196" sldId="1524"/>
        </pc:sldMkLst>
      </pc:sldChg>
      <pc:sldChg chg="addSp delSp modSp add mod ord setBg">
        <pc:chgData name="Werner Kunz" userId="e4a801cdd77b3e8b" providerId="LiveId" clId="{696D4845-B49C-444B-A73F-25DC147D7E1E}" dt="2024-10-07T11:48:46.123" v="8606" actId="20577"/>
        <pc:sldMkLst>
          <pc:docMk/>
          <pc:sldMk cId="1989209047" sldId="1524"/>
        </pc:sldMkLst>
        <pc:spChg chg="mod">
          <ac:chgData name="Werner Kunz" userId="e4a801cdd77b3e8b" providerId="LiveId" clId="{696D4845-B49C-444B-A73F-25DC147D7E1E}" dt="2024-10-07T11:48:46.123" v="8606" actId="20577"/>
          <ac:spMkLst>
            <pc:docMk/>
            <pc:sldMk cId="1989209047" sldId="1524"/>
            <ac:spMk id="2" creationId="{94D185B3-EAC8-75FB-7927-45D34AC1FE0A}"/>
          </ac:spMkLst>
        </pc:spChg>
        <pc:spChg chg="add del mod">
          <ac:chgData name="Werner Kunz" userId="e4a801cdd77b3e8b" providerId="LiveId" clId="{696D4845-B49C-444B-A73F-25DC147D7E1E}" dt="2024-10-07T11:46:35.542" v="8588" actId="478"/>
          <ac:spMkLst>
            <pc:docMk/>
            <pc:sldMk cId="1989209047" sldId="1524"/>
            <ac:spMk id="3" creationId="{1DF45BD6-FDAF-00BC-E52A-23F29CDCB77A}"/>
          </ac:spMkLst>
        </pc:spChg>
        <pc:spChg chg="add mod">
          <ac:chgData name="Werner Kunz" userId="e4a801cdd77b3e8b" providerId="LiveId" clId="{696D4845-B49C-444B-A73F-25DC147D7E1E}" dt="2024-10-07T11:48:07.435" v="8601" actId="207"/>
          <ac:spMkLst>
            <pc:docMk/>
            <pc:sldMk cId="1989209047" sldId="1524"/>
            <ac:spMk id="4" creationId="{2D6F1600-3703-4AC5-59DB-62C9A165F58F}"/>
          </ac:spMkLst>
        </pc:spChg>
      </pc:sldChg>
      <pc:sldChg chg="add del">
        <pc:chgData name="Werner Kunz" userId="e4a801cdd77b3e8b" providerId="LiveId" clId="{696D4845-B49C-444B-A73F-25DC147D7E1E}" dt="2024-10-06T19:47:00.035" v="4337" actId="47"/>
        <pc:sldMkLst>
          <pc:docMk/>
          <pc:sldMk cId="1712690859" sldId="1525"/>
        </pc:sldMkLst>
      </pc:sldChg>
      <pc:sldChg chg="add del">
        <pc:chgData name="Werner Kunz" userId="e4a801cdd77b3e8b" providerId="LiveId" clId="{696D4845-B49C-444B-A73F-25DC147D7E1E}" dt="2024-10-06T18:36:47.160" v="3551" actId="47"/>
        <pc:sldMkLst>
          <pc:docMk/>
          <pc:sldMk cId="3545840867" sldId="1525"/>
        </pc:sldMkLst>
      </pc:sldChg>
      <pc:sldChg chg="modSp add mod ord setBg">
        <pc:chgData name="Werner Kunz" userId="e4a801cdd77b3e8b" providerId="LiveId" clId="{696D4845-B49C-444B-A73F-25DC147D7E1E}" dt="2024-10-07T11:54:40.704" v="8656"/>
        <pc:sldMkLst>
          <pc:docMk/>
          <pc:sldMk cId="2167483054" sldId="1526"/>
        </pc:sldMkLst>
        <pc:spChg chg="mod">
          <ac:chgData name="Werner Kunz" userId="e4a801cdd77b3e8b" providerId="LiveId" clId="{696D4845-B49C-444B-A73F-25DC147D7E1E}" dt="2024-10-07T11:52:56.932" v="8653" actId="6549"/>
          <ac:spMkLst>
            <pc:docMk/>
            <pc:sldMk cId="2167483054" sldId="1526"/>
            <ac:spMk id="2" creationId="{94D185B3-EAC8-75FB-7927-45D34AC1FE0A}"/>
          </ac:spMkLst>
        </pc:spChg>
      </pc:sldChg>
      <pc:sldChg chg="modSp add mod">
        <pc:chgData name="Werner Kunz" userId="e4a801cdd77b3e8b" providerId="LiveId" clId="{696D4845-B49C-444B-A73F-25DC147D7E1E}" dt="2024-10-07T19:06:07.911" v="10486" actId="207"/>
        <pc:sldMkLst>
          <pc:docMk/>
          <pc:sldMk cId="1249855870" sldId="1527"/>
        </pc:sldMkLst>
        <pc:spChg chg="mod">
          <ac:chgData name="Werner Kunz" userId="e4a801cdd77b3e8b" providerId="LiveId" clId="{696D4845-B49C-444B-A73F-25DC147D7E1E}" dt="2024-10-07T19:06:07.911" v="10486" actId="207"/>
          <ac:spMkLst>
            <pc:docMk/>
            <pc:sldMk cId="1249855870" sldId="1527"/>
            <ac:spMk id="8" creationId="{00000000-0000-0000-0000-000000000000}"/>
          </ac:spMkLst>
        </pc:spChg>
      </pc:sldChg>
      <pc:sldChg chg="add del ord">
        <pc:chgData name="Werner Kunz" userId="e4a801cdd77b3e8b" providerId="LiveId" clId="{696D4845-B49C-444B-A73F-25DC147D7E1E}" dt="2024-10-07T19:04:53.432" v="10472" actId="2696"/>
        <pc:sldMkLst>
          <pc:docMk/>
          <pc:sldMk cId="2052851414" sldId="1527"/>
        </pc:sldMkLst>
      </pc:sldChg>
      <pc:sldChg chg="new del">
        <pc:chgData name="Werner Kunz" userId="e4a801cdd77b3e8b" providerId="LiveId" clId="{696D4845-B49C-444B-A73F-25DC147D7E1E}" dt="2024-10-07T18:25:38.011" v="10244" actId="47"/>
        <pc:sldMkLst>
          <pc:docMk/>
          <pc:sldMk cId="3350211960" sldId="1527"/>
        </pc:sldMkLst>
      </pc:sldChg>
      <pc:sldChg chg="delSp modSp add del mod ord">
        <pc:chgData name="Werner Kunz" userId="e4a801cdd77b3e8b" providerId="LiveId" clId="{696D4845-B49C-444B-A73F-25DC147D7E1E}" dt="2024-10-07T18:05:51.211" v="9722" actId="47"/>
        <pc:sldMkLst>
          <pc:docMk/>
          <pc:sldMk cId="1603176053" sldId="1528"/>
        </pc:sldMkLst>
        <pc:spChg chg="del mod">
          <ac:chgData name="Werner Kunz" userId="e4a801cdd77b3e8b" providerId="LiveId" clId="{696D4845-B49C-444B-A73F-25DC147D7E1E}" dt="2024-10-07T18:03:22.927" v="9706" actId="21"/>
          <ac:spMkLst>
            <pc:docMk/>
            <pc:sldMk cId="1603176053" sldId="1528"/>
            <ac:spMk id="33794" creationId="{00000000-0000-0000-0000-000000000000}"/>
          </ac:spMkLst>
        </pc:spChg>
      </pc:sldChg>
      <pc:sldChg chg="modSp mod">
        <pc:chgData name="Werner Kunz" userId="e4a801cdd77b3e8b" providerId="LiveId" clId="{696D4845-B49C-444B-A73F-25DC147D7E1E}" dt="2024-10-21T09:25:04.935" v="16609" actId="1076"/>
        <pc:sldMkLst>
          <pc:docMk/>
          <pc:sldMk cId="1183093911" sldId="1529"/>
        </pc:sldMkLst>
        <pc:spChg chg="mod">
          <ac:chgData name="Werner Kunz" userId="e4a801cdd77b3e8b" providerId="LiveId" clId="{696D4845-B49C-444B-A73F-25DC147D7E1E}" dt="2024-10-21T09:25:04.935" v="16609" actId="1076"/>
          <ac:spMkLst>
            <pc:docMk/>
            <pc:sldMk cId="1183093911" sldId="1529"/>
            <ac:spMk id="2" creationId="{D293AE43-F659-AE65-5890-268AD7366EA0}"/>
          </ac:spMkLst>
        </pc:spChg>
        <pc:spChg chg="mod">
          <ac:chgData name="Werner Kunz" userId="e4a801cdd77b3e8b" providerId="LiveId" clId="{696D4845-B49C-444B-A73F-25DC147D7E1E}" dt="2024-10-21T09:24:59.228" v="16608" actId="20577"/>
          <ac:spMkLst>
            <pc:docMk/>
            <pc:sldMk cId="1183093911" sldId="1529"/>
            <ac:spMk id="4" creationId="{68B7A924-88E1-04CA-4C86-BCB0F0F3C4D3}"/>
          </ac:spMkLst>
        </pc:spChg>
      </pc:sldChg>
      <pc:sldChg chg="add del">
        <pc:chgData name="Werner Kunz" userId="e4a801cdd77b3e8b" providerId="LiveId" clId="{696D4845-B49C-444B-A73F-25DC147D7E1E}" dt="2024-10-06T19:00:53.873" v="3858" actId="47"/>
        <pc:sldMkLst>
          <pc:docMk/>
          <pc:sldMk cId="1617346229" sldId="1529"/>
        </pc:sldMkLst>
      </pc:sldChg>
      <pc:sldChg chg="addSp modSp add mod">
        <pc:chgData name="Werner Kunz" userId="e4a801cdd77b3e8b" providerId="LiveId" clId="{696D4845-B49C-444B-A73F-25DC147D7E1E}" dt="2024-10-07T18:16:33.902" v="10114" actId="948"/>
        <pc:sldMkLst>
          <pc:docMk/>
          <pc:sldMk cId="3436223585" sldId="1529"/>
        </pc:sldMkLst>
        <pc:spChg chg="add mod">
          <ac:chgData name="Werner Kunz" userId="e4a801cdd77b3e8b" providerId="LiveId" clId="{696D4845-B49C-444B-A73F-25DC147D7E1E}" dt="2024-10-07T18:16:33.902" v="10114" actId="948"/>
          <ac:spMkLst>
            <pc:docMk/>
            <pc:sldMk cId="3436223585" sldId="1529"/>
            <ac:spMk id="2" creationId="{D293AE43-F659-AE65-5890-268AD7366EA0}"/>
          </ac:spMkLst>
        </pc:spChg>
        <pc:spChg chg="mod">
          <ac:chgData name="Werner Kunz" userId="e4a801cdd77b3e8b" providerId="LiveId" clId="{696D4845-B49C-444B-A73F-25DC147D7E1E}" dt="2024-10-07T18:15:57.192" v="10110" actId="1076"/>
          <ac:spMkLst>
            <pc:docMk/>
            <pc:sldMk cId="3436223585" sldId="1529"/>
            <ac:spMk id="4" creationId="{68B7A924-88E1-04CA-4C86-BCB0F0F3C4D3}"/>
          </ac:spMkLst>
        </pc:spChg>
      </pc:sldChg>
      <pc:sldChg chg="addSp delSp modSp add del mod ord setBg delAnim modAnim">
        <pc:chgData name="Werner Kunz" userId="e4a801cdd77b3e8b" providerId="LiveId" clId="{696D4845-B49C-444B-A73F-25DC147D7E1E}" dt="2024-10-07T18:25:06.330" v="10243" actId="47"/>
        <pc:sldMkLst>
          <pc:docMk/>
          <pc:sldMk cId="3292429538" sldId="1530"/>
        </pc:sldMkLst>
        <pc:spChg chg="del mod">
          <ac:chgData name="Werner Kunz" userId="e4a801cdd77b3e8b" providerId="LiveId" clId="{696D4845-B49C-444B-A73F-25DC147D7E1E}" dt="2024-10-07T18:23:41.498" v="10200" actId="478"/>
          <ac:spMkLst>
            <pc:docMk/>
            <pc:sldMk cId="3292429538" sldId="1530"/>
            <ac:spMk id="2" creationId="{94D185B3-EAC8-75FB-7927-45D34AC1FE0A}"/>
          </ac:spMkLst>
        </pc:spChg>
        <pc:spChg chg="add del mod">
          <ac:chgData name="Werner Kunz" userId="e4a801cdd77b3e8b" providerId="LiveId" clId="{696D4845-B49C-444B-A73F-25DC147D7E1E}" dt="2024-10-07T18:24:03.727" v="10214" actId="21"/>
          <ac:spMkLst>
            <pc:docMk/>
            <pc:sldMk cId="3292429538" sldId="1530"/>
            <ac:spMk id="3" creationId="{C5CA9A77-D631-39D3-4FB1-226A6B47E754}"/>
          </ac:spMkLst>
        </pc:spChg>
      </pc:sldChg>
      <pc:sldChg chg="add del">
        <pc:chgData name="Werner Kunz" userId="e4a801cdd77b3e8b" providerId="LiveId" clId="{696D4845-B49C-444B-A73F-25DC147D7E1E}" dt="2024-10-07T18:39:24.044" v="10254" actId="47"/>
        <pc:sldMkLst>
          <pc:docMk/>
          <pc:sldMk cId="471146904" sldId="1531"/>
        </pc:sldMkLst>
      </pc:sldChg>
      <pc:sldChg chg="delSp add del mod">
        <pc:chgData name="Werner Kunz" userId="e4a801cdd77b3e8b" providerId="LiveId" clId="{696D4845-B49C-444B-A73F-25DC147D7E1E}" dt="2024-10-07T19:03:32.010" v="10464" actId="47"/>
        <pc:sldMkLst>
          <pc:docMk/>
          <pc:sldMk cId="493963048" sldId="1531"/>
        </pc:sldMkLst>
        <pc:spChg chg="del">
          <ac:chgData name="Werner Kunz" userId="e4a801cdd77b3e8b" providerId="LiveId" clId="{696D4845-B49C-444B-A73F-25DC147D7E1E}" dt="2024-10-07T19:03:29.337" v="10463" actId="21"/>
          <ac:spMkLst>
            <pc:docMk/>
            <pc:sldMk cId="493963048" sldId="1531"/>
            <ac:spMk id="8" creationId="{17FFDB7A-4373-BF8E-4D73-2174CA97D16C}"/>
          </ac:spMkLst>
        </pc:spChg>
        <pc:picChg chg="del">
          <ac:chgData name="Werner Kunz" userId="e4a801cdd77b3e8b" providerId="LiveId" clId="{696D4845-B49C-444B-A73F-25DC147D7E1E}" dt="2024-10-07T18:58:46.903" v="10452" actId="478"/>
          <ac:picMkLst>
            <pc:docMk/>
            <pc:sldMk cId="493963048" sldId="1531"/>
            <ac:picMk id="3" creationId="{9BB3F3F5-A40A-4910-7974-2E80EE8E2D9A}"/>
          </ac:picMkLst>
        </pc:picChg>
      </pc:sldChg>
      <pc:sldChg chg="add del">
        <pc:chgData name="Werner Kunz" userId="e4a801cdd77b3e8b" providerId="LiveId" clId="{696D4845-B49C-444B-A73F-25DC147D7E1E}" dt="2024-10-06T19:47:24.636" v="4339" actId="2696"/>
        <pc:sldMkLst>
          <pc:docMk/>
          <pc:sldMk cId="4018591185" sldId="1531"/>
        </pc:sldMkLst>
      </pc:sldChg>
      <pc:sldChg chg="add del">
        <pc:chgData name="Werner Kunz" userId="e4a801cdd77b3e8b" providerId="LiveId" clId="{696D4845-B49C-444B-A73F-25DC147D7E1E}" dt="2024-10-06T18:54:03.810" v="3771" actId="47"/>
        <pc:sldMkLst>
          <pc:docMk/>
          <pc:sldMk cId="3214779895" sldId="1532"/>
        </pc:sldMkLst>
      </pc:sldChg>
      <pc:sldChg chg="new del setBg">
        <pc:chgData name="Werner Kunz" userId="e4a801cdd77b3e8b" providerId="LiveId" clId="{696D4845-B49C-444B-A73F-25DC147D7E1E}" dt="2024-10-07T18:39:24.044" v="10254" actId="47"/>
        <pc:sldMkLst>
          <pc:docMk/>
          <pc:sldMk cId="3236842064" sldId="1532"/>
        </pc:sldMkLst>
      </pc:sldChg>
      <pc:sldChg chg="modSp add del mod">
        <pc:chgData name="Werner Kunz" userId="e4a801cdd77b3e8b" providerId="LiveId" clId="{696D4845-B49C-444B-A73F-25DC147D7E1E}" dt="2024-10-06T19:53:15.646" v="4407" actId="2696"/>
        <pc:sldMkLst>
          <pc:docMk/>
          <pc:sldMk cId="2511421901" sldId="1533"/>
        </pc:sldMkLst>
        <pc:spChg chg="mod">
          <ac:chgData name="Werner Kunz" userId="e4a801cdd77b3e8b" providerId="LiveId" clId="{696D4845-B49C-444B-A73F-25DC147D7E1E}" dt="2024-10-06T19:37:41.655" v="4113" actId="20577"/>
          <ac:spMkLst>
            <pc:docMk/>
            <pc:sldMk cId="2511421901" sldId="1533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7T18:39:24.044" v="10254" actId="47"/>
        <pc:sldMkLst>
          <pc:docMk/>
          <pc:sldMk cId="3058962922" sldId="1533"/>
        </pc:sldMkLst>
        <pc:spChg chg="mod">
          <ac:chgData name="Werner Kunz" userId="e4a801cdd77b3e8b" providerId="LiveId" clId="{696D4845-B49C-444B-A73F-25DC147D7E1E}" dt="2024-10-06T20:22:47.230" v="4466" actId="113"/>
          <ac:spMkLst>
            <pc:docMk/>
            <pc:sldMk cId="3058962922" sldId="1533"/>
            <ac:spMk id="2" creationId="{94D185B3-EAC8-75FB-7927-45D34AC1FE0A}"/>
          </ac:spMkLst>
        </pc:spChg>
      </pc:sldChg>
      <pc:sldChg chg="addSp delSp modSp add del mod modAnim">
        <pc:chgData name="Werner Kunz" userId="e4a801cdd77b3e8b" providerId="LiveId" clId="{696D4845-B49C-444B-A73F-25DC147D7E1E}" dt="2024-10-06T20:34:09.704" v="4517" actId="47"/>
        <pc:sldMkLst>
          <pc:docMk/>
          <pc:sldMk cId="37107144" sldId="1534"/>
        </pc:sldMkLst>
        <pc:spChg chg="del mod">
          <ac:chgData name="Werner Kunz" userId="e4a801cdd77b3e8b" providerId="LiveId" clId="{696D4845-B49C-444B-A73F-25DC147D7E1E}" dt="2024-10-06T20:22:16.702" v="4462" actId="21"/>
          <ac:spMkLst>
            <pc:docMk/>
            <pc:sldMk cId="37107144" sldId="1534"/>
            <ac:spMk id="2" creationId="{94D185B3-EAC8-75FB-7927-45D34AC1FE0A}"/>
          </ac:spMkLst>
        </pc:spChg>
        <pc:spChg chg="add del mod">
          <ac:chgData name="Werner Kunz" userId="e4a801cdd77b3e8b" providerId="LiveId" clId="{696D4845-B49C-444B-A73F-25DC147D7E1E}" dt="2024-10-06T20:30:20.345" v="4498" actId="21"/>
          <ac:spMkLst>
            <pc:docMk/>
            <pc:sldMk cId="37107144" sldId="1534"/>
            <ac:spMk id="5" creationId="{959F4AF4-C9F9-453F-FCAF-7B85E84497F0}"/>
          </ac:spMkLst>
        </pc:spChg>
      </pc:sldChg>
      <pc:sldChg chg="modSp add del mod">
        <pc:chgData name="Werner Kunz" userId="e4a801cdd77b3e8b" providerId="LiveId" clId="{696D4845-B49C-444B-A73F-25DC147D7E1E}" dt="2024-10-06T19:53:15.646" v="4407" actId="2696"/>
        <pc:sldMkLst>
          <pc:docMk/>
          <pc:sldMk cId="1295370569" sldId="1534"/>
        </pc:sldMkLst>
        <pc:spChg chg="mod">
          <ac:chgData name="Werner Kunz" userId="e4a801cdd77b3e8b" providerId="LiveId" clId="{696D4845-B49C-444B-A73F-25DC147D7E1E}" dt="2024-10-06T19:39:10.143" v="4204" actId="313"/>
          <ac:spMkLst>
            <pc:docMk/>
            <pc:sldMk cId="1295370569" sldId="1534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6T19:53:15.646" v="4407" actId="2696"/>
        <pc:sldMkLst>
          <pc:docMk/>
          <pc:sldMk cId="719764663" sldId="1535"/>
        </pc:sldMkLst>
        <pc:spChg chg="mod">
          <ac:chgData name="Werner Kunz" userId="e4a801cdd77b3e8b" providerId="LiveId" clId="{696D4845-B49C-444B-A73F-25DC147D7E1E}" dt="2024-10-06T19:39:46.777" v="4228" actId="313"/>
          <ac:spMkLst>
            <pc:docMk/>
            <pc:sldMk cId="719764663" sldId="1535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6T20:26:32.653" v="4478" actId="47"/>
        <pc:sldMkLst>
          <pc:docMk/>
          <pc:sldMk cId="1953207726" sldId="1535"/>
        </pc:sldMkLst>
        <pc:spChg chg="mod">
          <ac:chgData name="Werner Kunz" userId="e4a801cdd77b3e8b" providerId="LiveId" clId="{696D4845-B49C-444B-A73F-25DC147D7E1E}" dt="2024-10-06T20:26:28.537" v="4477" actId="21"/>
          <ac:spMkLst>
            <pc:docMk/>
            <pc:sldMk cId="1953207726" sldId="1535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6T19:53:15.646" v="4407" actId="2696"/>
        <pc:sldMkLst>
          <pc:docMk/>
          <pc:sldMk cId="1552955280" sldId="1536"/>
        </pc:sldMkLst>
        <pc:spChg chg="mod">
          <ac:chgData name="Werner Kunz" userId="e4a801cdd77b3e8b" providerId="LiveId" clId="{696D4845-B49C-444B-A73F-25DC147D7E1E}" dt="2024-10-06T19:39:56.807" v="4233" actId="20577"/>
          <ac:spMkLst>
            <pc:docMk/>
            <pc:sldMk cId="1552955280" sldId="1536"/>
            <ac:spMk id="2" creationId="{94D185B3-EAC8-75FB-7927-45D34AC1FE0A}"/>
          </ac:spMkLst>
        </pc:spChg>
      </pc:sldChg>
      <pc:sldChg chg="addSp modSp add del mod ord">
        <pc:chgData name="Werner Kunz" userId="e4a801cdd77b3e8b" providerId="LiveId" clId="{696D4845-B49C-444B-A73F-25DC147D7E1E}" dt="2024-10-07T18:39:24.044" v="10254" actId="47"/>
        <pc:sldMkLst>
          <pc:docMk/>
          <pc:sldMk cId="2416981001" sldId="1536"/>
        </pc:sldMkLst>
        <pc:spChg chg="mod">
          <ac:chgData name="Werner Kunz" userId="e4a801cdd77b3e8b" providerId="LiveId" clId="{696D4845-B49C-444B-A73F-25DC147D7E1E}" dt="2024-10-06T20:35:52.515" v="4566" actId="6549"/>
          <ac:spMkLst>
            <pc:docMk/>
            <pc:sldMk cId="2416981001" sldId="1536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06T20:37:21.984" v="4574" actId="12"/>
          <ac:spMkLst>
            <pc:docMk/>
            <pc:sldMk cId="2416981001" sldId="1536"/>
            <ac:spMk id="3" creationId="{51C7C6CB-173E-2EBD-7330-C262FB7FBBBC}"/>
          </ac:spMkLst>
        </pc:spChg>
      </pc:sldChg>
      <pc:sldChg chg="modSp add del mod">
        <pc:chgData name="Werner Kunz" userId="e4a801cdd77b3e8b" providerId="LiveId" clId="{696D4845-B49C-444B-A73F-25DC147D7E1E}" dt="2024-10-06T21:13:43.786" v="5255" actId="47"/>
        <pc:sldMkLst>
          <pc:docMk/>
          <pc:sldMk cId="3485752547" sldId="1537"/>
        </pc:sldMkLst>
        <pc:spChg chg="mod">
          <ac:chgData name="Werner Kunz" userId="e4a801cdd77b3e8b" providerId="LiveId" clId="{696D4845-B49C-444B-A73F-25DC147D7E1E}" dt="2024-10-06T21:12:31.726" v="5198" actId="21"/>
          <ac:spMkLst>
            <pc:docMk/>
            <pc:sldMk cId="3485752547" sldId="1537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1:24:03.863" v="5450" actId="47"/>
        <pc:sldMkLst>
          <pc:docMk/>
          <pc:sldMk cId="3214409668" sldId="1538"/>
        </pc:sldMkLst>
      </pc:sldChg>
      <pc:sldChg chg="add del">
        <pc:chgData name="Werner Kunz" userId="e4a801cdd77b3e8b" providerId="LiveId" clId="{696D4845-B49C-444B-A73F-25DC147D7E1E}" dt="2024-10-06T21:24:23.658" v="5453" actId="47"/>
        <pc:sldMkLst>
          <pc:docMk/>
          <pc:sldMk cId="796726045" sldId="1539"/>
        </pc:sldMkLst>
      </pc:sldChg>
      <pc:sldChg chg="modSp add del mod">
        <pc:chgData name="Werner Kunz" userId="e4a801cdd77b3e8b" providerId="LiveId" clId="{696D4845-B49C-444B-A73F-25DC147D7E1E}" dt="2024-10-07T09:38:37.344" v="7059" actId="2696"/>
        <pc:sldMkLst>
          <pc:docMk/>
          <pc:sldMk cId="2907195870" sldId="1540"/>
        </pc:sldMkLst>
        <pc:spChg chg="mod">
          <ac:chgData name="Werner Kunz" userId="e4a801cdd77b3e8b" providerId="LiveId" clId="{696D4845-B49C-444B-A73F-25DC147D7E1E}" dt="2024-10-06T20:58:03.902" v="5068" actId="20577"/>
          <ac:spMkLst>
            <pc:docMk/>
            <pc:sldMk cId="2907195870" sldId="1540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079300958" sldId="1540"/>
        </pc:sldMkLst>
      </pc:sldChg>
      <pc:sldChg chg="add del">
        <pc:chgData name="Werner Kunz" userId="e4a801cdd77b3e8b" providerId="LiveId" clId="{696D4845-B49C-444B-A73F-25DC147D7E1E}" dt="2024-10-07T10:05:58.776" v="7228" actId="47"/>
        <pc:sldMkLst>
          <pc:docMk/>
          <pc:sldMk cId="4042751218" sldId="1540"/>
        </pc:sldMkLst>
      </pc:sldChg>
      <pc:sldChg chg="new del">
        <pc:chgData name="Werner Kunz" userId="e4a801cdd77b3e8b" providerId="LiveId" clId="{696D4845-B49C-444B-A73F-25DC147D7E1E}" dt="2024-10-07T18:39:24.044" v="10254" actId="47"/>
        <pc:sldMkLst>
          <pc:docMk/>
          <pc:sldMk cId="2860934491" sldId="1541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806828283" sldId="1541"/>
        </pc:sldMkLst>
      </pc:sldChg>
      <pc:sldChg chg="addSp modSp add mod">
        <pc:chgData name="Werner Kunz" userId="e4a801cdd77b3e8b" providerId="LiveId" clId="{696D4845-B49C-444B-A73F-25DC147D7E1E}" dt="2024-10-07T10:18:20.153" v="7394" actId="1076"/>
        <pc:sldMkLst>
          <pc:docMk/>
          <pc:sldMk cId="70200870" sldId="1542"/>
        </pc:sldMkLst>
        <pc:spChg chg="mod">
          <ac:chgData name="Werner Kunz" userId="e4a801cdd77b3e8b" providerId="LiveId" clId="{696D4845-B49C-444B-A73F-25DC147D7E1E}" dt="2024-10-07T10:16:55.885" v="7341" actId="207"/>
          <ac:spMkLst>
            <pc:docMk/>
            <pc:sldMk cId="70200870" sldId="1542"/>
            <ac:spMk id="2" creationId="{21E50A2F-F522-06EF-D30A-4A656FC3F08F}"/>
          </ac:spMkLst>
        </pc:spChg>
        <pc:spChg chg="add mod">
          <ac:chgData name="Werner Kunz" userId="e4a801cdd77b3e8b" providerId="LiveId" clId="{696D4845-B49C-444B-A73F-25DC147D7E1E}" dt="2024-10-07T10:18:20.153" v="7394" actId="1076"/>
          <ac:spMkLst>
            <pc:docMk/>
            <pc:sldMk cId="70200870" sldId="1542"/>
            <ac:spMk id="3" creationId="{2770AFDF-ECD1-72B2-F2F2-6BB8C3EDC008}"/>
          </ac:spMkLst>
        </pc:spChg>
        <pc:spChg chg="mod">
          <ac:chgData name="Werner Kunz" userId="e4a801cdd77b3e8b" providerId="LiveId" clId="{696D4845-B49C-444B-A73F-25DC147D7E1E}" dt="2024-10-07T10:16:55.885" v="7341" actId="207"/>
          <ac:spMkLst>
            <pc:docMk/>
            <pc:sldMk cId="70200870" sldId="1542"/>
            <ac:spMk id="5" creationId="{981A33F8-84AB-427D-0568-C9B3197D8589}"/>
          </ac:spMkLst>
        </pc:spChg>
        <pc:spChg chg="mod">
          <ac:chgData name="Werner Kunz" userId="e4a801cdd77b3e8b" providerId="LiveId" clId="{696D4845-B49C-444B-A73F-25DC147D7E1E}" dt="2024-10-07T10:16:55.885" v="7341" actId="207"/>
          <ac:spMkLst>
            <pc:docMk/>
            <pc:sldMk cId="70200870" sldId="1542"/>
            <ac:spMk id="6" creationId="{D1153A5E-5160-B990-0760-79EF13C281BD}"/>
          </ac:spMkLst>
        </pc:spChg>
      </pc:sldChg>
      <pc:sldChg chg="add del">
        <pc:chgData name="Werner Kunz" userId="e4a801cdd77b3e8b" providerId="LiveId" clId="{696D4845-B49C-444B-A73F-25DC147D7E1E}" dt="2024-10-07T09:28:23.634" v="6860" actId="2696"/>
        <pc:sldMkLst>
          <pc:docMk/>
          <pc:sldMk cId="2264664281" sldId="1542"/>
        </pc:sldMkLst>
      </pc:sldChg>
      <pc:sldChg chg="modSp mod ord">
        <pc:chgData name="Werner Kunz" userId="e4a801cdd77b3e8b" providerId="LiveId" clId="{696D4845-B49C-444B-A73F-25DC147D7E1E}" dt="2024-10-20T19:48:21.973" v="13931" actId="1076"/>
        <pc:sldMkLst>
          <pc:docMk/>
          <pc:sldMk cId="2320167685" sldId="1542"/>
        </pc:sldMkLst>
        <pc:spChg chg="mod">
          <ac:chgData name="Werner Kunz" userId="e4a801cdd77b3e8b" providerId="LiveId" clId="{696D4845-B49C-444B-A73F-25DC147D7E1E}" dt="2024-10-20T19:48:21.973" v="13931" actId="1076"/>
          <ac:spMkLst>
            <pc:docMk/>
            <pc:sldMk cId="2320167685" sldId="1542"/>
            <ac:spMk id="3" creationId="{2770AFDF-ECD1-72B2-F2F2-6BB8C3EDC008}"/>
          </ac:spMkLst>
        </pc:spChg>
        <pc:spChg chg="mod">
          <ac:chgData name="Werner Kunz" userId="e4a801cdd77b3e8b" providerId="LiveId" clId="{696D4845-B49C-444B-A73F-25DC147D7E1E}" dt="2024-10-20T19:48:09.191" v="13930" actId="1076"/>
          <ac:spMkLst>
            <pc:docMk/>
            <pc:sldMk cId="2320167685" sldId="1542"/>
            <ac:spMk id="5" creationId="{981A33F8-84AB-427D-0568-C9B3197D8589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069041764" sldId="1542"/>
        </pc:sldMkLst>
      </pc:sldChg>
      <pc:sldChg chg="add del">
        <pc:chgData name="Werner Kunz" userId="e4a801cdd77b3e8b" providerId="LiveId" clId="{696D4845-B49C-444B-A73F-25DC147D7E1E}" dt="2024-10-06T22:09:41.615" v="6052" actId="2696"/>
        <pc:sldMkLst>
          <pc:docMk/>
          <pc:sldMk cId="4213910078" sldId="1542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1311067755" sldId="1543"/>
        </pc:sldMkLst>
      </pc:sldChg>
      <pc:sldChg chg="modSp add del mod">
        <pc:chgData name="Werner Kunz" userId="e4a801cdd77b3e8b" providerId="LiveId" clId="{696D4845-B49C-444B-A73F-25DC147D7E1E}" dt="2024-10-07T09:28:23.634" v="6860" actId="2696"/>
        <pc:sldMkLst>
          <pc:docMk/>
          <pc:sldMk cId="1756028870" sldId="1543"/>
        </pc:sldMkLst>
        <pc:spChg chg="mod">
          <ac:chgData name="Werner Kunz" userId="e4a801cdd77b3e8b" providerId="LiveId" clId="{696D4845-B49C-444B-A73F-25DC147D7E1E}" dt="2024-10-06T22:15:54.563" v="6219" actId="20577"/>
          <ac:spMkLst>
            <pc:docMk/>
            <pc:sldMk cId="1756028870" sldId="1543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6T22:09:41.615" v="6052" actId="2696"/>
        <pc:sldMkLst>
          <pc:docMk/>
          <pc:sldMk cId="2144447681" sldId="1543"/>
        </pc:sldMkLst>
        <pc:spChg chg="mod">
          <ac:chgData name="Werner Kunz" userId="e4a801cdd77b3e8b" providerId="LiveId" clId="{696D4845-B49C-444B-A73F-25DC147D7E1E}" dt="2024-10-06T21:36:20.331" v="5707" actId="207"/>
          <ac:spMkLst>
            <pc:docMk/>
            <pc:sldMk cId="2144447681" sldId="1543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20T21:06:25.382" v="14900" actId="2696"/>
        <pc:sldMkLst>
          <pc:docMk/>
          <pc:sldMk cId="2339074549" sldId="1543"/>
        </pc:sldMkLst>
        <pc:spChg chg="mod">
          <ac:chgData name="Werner Kunz" userId="e4a801cdd77b3e8b" providerId="LiveId" clId="{696D4845-B49C-444B-A73F-25DC147D7E1E}" dt="2024-10-14T19:32:21.729" v="11072" actId="1076"/>
          <ac:spMkLst>
            <pc:docMk/>
            <pc:sldMk cId="2339074549" sldId="1543"/>
            <ac:spMk id="2" creationId="{94D185B3-EAC8-75FB-7927-45D34AC1FE0A}"/>
          </ac:spMkLst>
        </pc:spChg>
      </pc:sldChg>
      <pc:sldChg chg="modSp add mod ord">
        <pc:chgData name="Werner Kunz" userId="e4a801cdd77b3e8b" providerId="LiveId" clId="{696D4845-B49C-444B-A73F-25DC147D7E1E}" dt="2024-10-20T21:30:39.275" v="15453" actId="1076"/>
        <pc:sldMkLst>
          <pc:docMk/>
          <pc:sldMk cId="3889670606" sldId="1543"/>
        </pc:sldMkLst>
        <pc:spChg chg="mod">
          <ac:chgData name="Werner Kunz" userId="e4a801cdd77b3e8b" providerId="LiveId" clId="{696D4845-B49C-444B-A73F-25DC147D7E1E}" dt="2024-10-20T21:30:39.275" v="15453" actId="1076"/>
          <ac:spMkLst>
            <pc:docMk/>
            <pc:sldMk cId="3889670606" sldId="1543"/>
            <ac:spMk id="2" creationId="{94D185B3-EAC8-75FB-7927-45D34AC1FE0A}"/>
          </ac:spMkLst>
        </pc:spChg>
      </pc:sldChg>
      <pc:sldChg chg="modSp add del mod">
        <pc:chgData name="Werner Kunz" userId="e4a801cdd77b3e8b" providerId="LiveId" clId="{696D4845-B49C-444B-A73F-25DC147D7E1E}" dt="2024-10-07T09:28:23.634" v="6860" actId="2696"/>
        <pc:sldMkLst>
          <pc:docMk/>
          <pc:sldMk cId="276659233" sldId="1544"/>
        </pc:sldMkLst>
        <pc:spChg chg="mod">
          <ac:chgData name="Werner Kunz" userId="e4a801cdd77b3e8b" providerId="LiveId" clId="{696D4845-B49C-444B-A73F-25DC147D7E1E}" dt="2024-10-06T22:07:53.281" v="6049" actId="113"/>
          <ac:spMkLst>
            <pc:docMk/>
            <pc:sldMk cId="276659233" sldId="1544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1230961769" sldId="1544"/>
        </pc:sldMkLst>
      </pc:sldChg>
      <pc:sldChg chg="addSp delSp modSp add mod delAnim modAnim">
        <pc:chgData name="Werner Kunz" userId="e4a801cdd77b3e8b" providerId="LiveId" clId="{696D4845-B49C-444B-A73F-25DC147D7E1E}" dt="2024-10-20T19:45:42.346" v="13886" actId="1035"/>
        <pc:sldMkLst>
          <pc:docMk/>
          <pc:sldMk cId="4267910189" sldId="1544"/>
        </pc:sldMkLst>
        <pc:spChg chg="add mod">
          <ac:chgData name="Werner Kunz" userId="e4a801cdd77b3e8b" providerId="LiveId" clId="{696D4845-B49C-444B-A73F-25DC147D7E1E}" dt="2024-10-20T19:45:42.346" v="13886" actId="1035"/>
          <ac:spMkLst>
            <pc:docMk/>
            <pc:sldMk cId="4267910189" sldId="1544"/>
            <ac:spMk id="2" creationId="{00000000-0000-0000-0000-000000000000}"/>
          </ac:spMkLst>
        </pc:spChg>
        <pc:spChg chg="del">
          <ac:chgData name="Werner Kunz" userId="e4a801cdd77b3e8b" providerId="LiveId" clId="{696D4845-B49C-444B-A73F-25DC147D7E1E}" dt="2024-10-14T19:21:07.696" v="10878" actId="478"/>
          <ac:spMkLst>
            <pc:docMk/>
            <pc:sldMk cId="4267910189" sldId="1544"/>
            <ac:spMk id="2" creationId="{3CD1E94A-50C3-0385-794C-A199B9DB8247}"/>
          </ac:spMkLst>
        </pc:spChg>
        <pc:spChg chg="mod">
          <ac:chgData name="Werner Kunz" userId="e4a801cdd77b3e8b" providerId="LiveId" clId="{696D4845-B49C-444B-A73F-25DC147D7E1E}" dt="2024-10-20T19:45:42.346" v="13886" actId="1035"/>
          <ac:spMkLst>
            <pc:docMk/>
            <pc:sldMk cId="4267910189" sldId="1544"/>
            <ac:spMk id="3" creationId="{F679EC18-D802-AF0C-F54C-4E0AC432DE4E}"/>
          </ac:spMkLst>
        </pc:spChg>
        <pc:spChg chg="mod">
          <ac:chgData name="Werner Kunz" userId="e4a801cdd77b3e8b" providerId="LiveId" clId="{696D4845-B49C-444B-A73F-25DC147D7E1E}" dt="2024-10-20T19:45:42.346" v="13886" actId="1035"/>
          <ac:spMkLst>
            <pc:docMk/>
            <pc:sldMk cId="4267910189" sldId="1544"/>
            <ac:spMk id="4" creationId="{1D89680F-D046-89D6-929F-EA552819A2DC}"/>
          </ac:spMkLst>
        </pc:spChg>
        <pc:spChg chg="mod">
          <ac:chgData name="Werner Kunz" userId="e4a801cdd77b3e8b" providerId="LiveId" clId="{696D4845-B49C-444B-A73F-25DC147D7E1E}" dt="2024-10-20T19:45:42.346" v="13886" actId="1035"/>
          <ac:spMkLst>
            <pc:docMk/>
            <pc:sldMk cId="4267910189" sldId="1544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1086987621" sldId="1545"/>
        </pc:sldMkLst>
      </pc:sldChg>
      <pc:sldChg chg="new del">
        <pc:chgData name="Werner Kunz" userId="e4a801cdd77b3e8b" providerId="LiveId" clId="{696D4845-B49C-444B-A73F-25DC147D7E1E}" dt="2024-10-06T22:22:52.687" v="6416" actId="47"/>
        <pc:sldMkLst>
          <pc:docMk/>
          <pc:sldMk cId="3449995487" sldId="1545"/>
        </pc:sldMkLst>
      </pc:sldChg>
      <pc:sldChg chg="delSp add del mod">
        <pc:chgData name="Werner Kunz" userId="e4a801cdd77b3e8b" providerId="LiveId" clId="{696D4845-B49C-444B-A73F-25DC147D7E1E}" dt="2024-10-07T10:08:06.927" v="7256" actId="47"/>
        <pc:sldMkLst>
          <pc:docMk/>
          <pc:sldMk cId="1262790877" sldId="1546"/>
        </pc:sldMkLst>
        <pc:spChg chg="del">
          <ac:chgData name="Werner Kunz" userId="e4a801cdd77b3e8b" providerId="LiveId" clId="{696D4845-B49C-444B-A73F-25DC147D7E1E}" dt="2024-10-07T10:07:44.924" v="7234" actId="21"/>
          <ac:spMkLst>
            <pc:docMk/>
            <pc:sldMk cId="1262790877" sldId="1546"/>
            <ac:spMk id="4" creationId="{CAC32B4B-03BD-B102-430E-41D347B886A4}"/>
          </ac:spMkLst>
        </pc:spChg>
      </pc:sldChg>
      <pc:sldChg chg="add del">
        <pc:chgData name="Werner Kunz" userId="e4a801cdd77b3e8b" providerId="LiveId" clId="{696D4845-B49C-444B-A73F-25DC147D7E1E}" dt="2024-10-06T22:09:41.615" v="6052" actId="2696"/>
        <pc:sldMkLst>
          <pc:docMk/>
          <pc:sldMk cId="2850285418" sldId="1546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589460405" sldId="1546"/>
        </pc:sldMkLst>
      </pc:sldChg>
      <pc:sldChg chg="delSp modSp add del mod">
        <pc:chgData name="Werner Kunz" userId="e4a801cdd77b3e8b" providerId="LiveId" clId="{696D4845-B49C-444B-A73F-25DC147D7E1E}" dt="2024-10-07T09:28:23.634" v="6860" actId="2696"/>
        <pc:sldMkLst>
          <pc:docMk/>
          <pc:sldMk cId="4233178793" sldId="1546"/>
        </pc:sldMkLst>
        <pc:spChg chg="del">
          <ac:chgData name="Werner Kunz" userId="e4a801cdd77b3e8b" providerId="LiveId" clId="{696D4845-B49C-444B-A73F-25DC147D7E1E}" dt="2024-10-06T22:10:37.108" v="6055" actId="478"/>
          <ac:spMkLst>
            <pc:docMk/>
            <pc:sldMk cId="4233178793" sldId="1546"/>
            <ac:spMk id="2" creationId="{5E459CA9-388B-42A3-DE3B-6EB36541F1B8}"/>
          </ac:spMkLst>
        </pc:spChg>
        <pc:spChg chg="mod">
          <ac:chgData name="Werner Kunz" userId="e4a801cdd77b3e8b" providerId="LiveId" clId="{696D4845-B49C-444B-A73F-25DC147D7E1E}" dt="2024-10-06T22:10:46.734" v="6057" actId="1076"/>
          <ac:spMkLst>
            <pc:docMk/>
            <pc:sldMk cId="4233178793" sldId="1546"/>
            <ac:spMk id="4" creationId="{CAC32B4B-03BD-B102-430E-41D347B886A4}"/>
          </ac:spMkLst>
        </pc:spChg>
        <pc:spChg chg="del">
          <ac:chgData name="Werner Kunz" userId="e4a801cdd77b3e8b" providerId="LiveId" clId="{696D4845-B49C-444B-A73F-25DC147D7E1E}" dt="2024-10-06T22:10:34.678" v="6054" actId="478"/>
          <ac:spMkLst>
            <pc:docMk/>
            <pc:sldMk cId="4233178793" sldId="1546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7T10:26:16.362" v="7600" actId="47"/>
        <pc:sldMkLst>
          <pc:docMk/>
          <pc:sldMk cId="774306085" sldId="1547"/>
        </pc:sldMkLst>
      </pc:sldChg>
      <pc:sldChg chg="modSp add del mod">
        <pc:chgData name="Werner Kunz" userId="e4a801cdd77b3e8b" providerId="LiveId" clId="{696D4845-B49C-444B-A73F-25DC147D7E1E}" dt="2024-10-07T09:28:23.634" v="6860" actId="2696"/>
        <pc:sldMkLst>
          <pc:docMk/>
          <pc:sldMk cId="4015476667" sldId="1547"/>
        </pc:sldMkLst>
        <pc:spChg chg="mod">
          <ac:chgData name="Werner Kunz" userId="e4a801cdd77b3e8b" providerId="LiveId" clId="{696D4845-B49C-444B-A73F-25DC147D7E1E}" dt="2024-10-06T22:18:26.340" v="6247" actId="20577"/>
          <ac:spMkLst>
            <pc:docMk/>
            <pc:sldMk cId="4015476667" sldId="1547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4077058529" sldId="1547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218280107" sldId="1548"/>
        </pc:sldMkLst>
      </pc:sldChg>
      <pc:sldChg chg="modSp add del mod ord">
        <pc:chgData name="Werner Kunz" userId="e4a801cdd77b3e8b" providerId="LiveId" clId="{696D4845-B49C-444B-A73F-25DC147D7E1E}" dt="2024-10-07T09:28:23.634" v="6860" actId="2696"/>
        <pc:sldMkLst>
          <pc:docMk/>
          <pc:sldMk cId="735248385" sldId="1548"/>
        </pc:sldMkLst>
        <pc:spChg chg="mod">
          <ac:chgData name="Werner Kunz" userId="e4a801cdd77b3e8b" providerId="LiveId" clId="{696D4845-B49C-444B-A73F-25DC147D7E1E}" dt="2024-10-06T22:17:50.615" v="6244" actId="255"/>
          <ac:spMkLst>
            <pc:docMk/>
            <pc:sldMk cId="735248385" sldId="1548"/>
            <ac:spMk id="2" creationId="{94D185B3-EAC8-75FB-7927-45D34AC1FE0A}"/>
          </ac:spMkLst>
        </pc:spChg>
      </pc:sldChg>
      <pc:sldChg chg="modSp add del mod ord">
        <pc:chgData name="Werner Kunz" userId="e4a801cdd77b3e8b" providerId="LiveId" clId="{696D4845-B49C-444B-A73F-25DC147D7E1E}" dt="2024-10-20T21:14:32.212" v="15113" actId="47"/>
        <pc:sldMkLst>
          <pc:docMk/>
          <pc:sldMk cId="1103217097" sldId="1548"/>
        </pc:sldMkLst>
        <pc:spChg chg="mod">
          <ac:chgData name="Werner Kunz" userId="e4a801cdd77b3e8b" providerId="LiveId" clId="{696D4845-B49C-444B-A73F-25DC147D7E1E}" dt="2024-10-14T19:42:22.893" v="11360" actId="1076"/>
          <ac:spMkLst>
            <pc:docMk/>
            <pc:sldMk cId="1103217097" sldId="1548"/>
            <ac:spMk id="2" creationId="{94D185B3-EAC8-75FB-7927-45D34AC1FE0A}"/>
          </ac:spMkLst>
        </pc:spChg>
      </pc:sldChg>
      <pc:sldChg chg="delSp modSp add del mod">
        <pc:chgData name="Werner Kunz" userId="e4a801cdd77b3e8b" providerId="LiveId" clId="{696D4845-B49C-444B-A73F-25DC147D7E1E}" dt="2024-10-07T11:42:13.718" v="8566" actId="47"/>
        <pc:sldMkLst>
          <pc:docMk/>
          <pc:sldMk cId="305539609" sldId="1549"/>
        </pc:sldMkLst>
        <pc:spChg chg="del mod">
          <ac:chgData name="Werner Kunz" userId="e4a801cdd77b3e8b" providerId="LiveId" clId="{696D4845-B49C-444B-A73F-25DC147D7E1E}" dt="2024-10-07T11:39:43.370" v="8452" actId="21"/>
          <ac:spMkLst>
            <pc:docMk/>
            <pc:sldMk cId="305539609" sldId="1549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1444909952" sldId="1549"/>
        </pc:sldMkLst>
      </pc:sldChg>
      <pc:sldChg chg="add del">
        <pc:chgData name="Werner Kunz" userId="e4a801cdd77b3e8b" providerId="LiveId" clId="{696D4845-B49C-444B-A73F-25DC147D7E1E}" dt="2024-10-07T11:51:41.672" v="8613" actId="47"/>
        <pc:sldMkLst>
          <pc:docMk/>
          <pc:sldMk cId="1836717419" sldId="1550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068629346" sldId="1550"/>
        </pc:sldMkLst>
      </pc:sldChg>
      <pc:sldChg chg="new del">
        <pc:chgData name="Werner Kunz" userId="e4a801cdd77b3e8b" providerId="LiveId" clId="{696D4845-B49C-444B-A73F-25DC147D7E1E}" dt="2024-10-07T17:55:10.799" v="9520" actId="47"/>
        <pc:sldMkLst>
          <pc:docMk/>
          <pc:sldMk cId="2372609581" sldId="1551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762147678" sldId="1551"/>
        </pc:sldMkLst>
      </pc:sldChg>
      <pc:sldChg chg="modSp add mod">
        <pc:chgData name="Werner Kunz" userId="e4a801cdd77b3e8b" providerId="LiveId" clId="{696D4845-B49C-444B-A73F-25DC147D7E1E}" dt="2024-10-07T09:45:13.031" v="7150" actId="1076"/>
        <pc:sldMkLst>
          <pc:docMk/>
          <pc:sldMk cId="1324048719" sldId="1552"/>
        </pc:sldMkLst>
        <pc:spChg chg="mod">
          <ac:chgData name="Werner Kunz" userId="e4a801cdd77b3e8b" providerId="LiveId" clId="{696D4845-B49C-444B-A73F-25DC147D7E1E}" dt="2024-10-07T09:45:13.031" v="7150" actId="1076"/>
          <ac:spMkLst>
            <pc:docMk/>
            <pc:sldMk cId="1324048719" sldId="1552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2387030428" sldId="1552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700607269" sldId="1553"/>
        </pc:sldMkLst>
      </pc:sldChg>
      <pc:sldChg chg="add">
        <pc:chgData name="Werner Kunz" userId="e4a801cdd77b3e8b" providerId="LiveId" clId="{696D4845-B49C-444B-A73F-25DC147D7E1E}" dt="2024-10-14T20:24:23.930" v="11698"/>
        <pc:sldMkLst>
          <pc:docMk/>
          <pc:sldMk cId="903922912" sldId="1553"/>
        </pc:sldMkLst>
      </pc:sldChg>
      <pc:sldChg chg="addSp delSp modSp add del mod">
        <pc:chgData name="Werner Kunz" userId="e4a801cdd77b3e8b" providerId="LiveId" clId="{696D4845-B49C-444B-A73F-25DC147D7E1E}" dt="2024-10-14T20:24:19.117" v="11697" actId="2696"/>
        <pc:sldMkLst>
          <pc:docMk/>
          <pc:sldMk cId="3467000356" sldId="1553"/>
        </pc:sldMkLst>
        <pc:spChg chg="add del mod">
          <ac:chgData name="Werner Kunz" userId="e4a801cdd77b3e8b" providerId="LiveId" clId="{696D4845-B49C-444B-A73F-25DC147D7E1E}" dt="2024-10-07T11:31:33.437" v="8260" actId="478"/>
          <ac:spMkLst>
            <pc:docMk/>
            <pc:sldMk cId="3467000356" sldId="1553"/>
            <ac:spMk id="2" creationId="{73FA105A-5F10-F3D0-1079-B5F41FE4F714}"/>
          </ac:spMkLst>
        </pc:spChg>
        <pc:spChg chg="mod">
          <ac:chgData name="Werner Kunz" userId="e4a801cdd77b3e8b" providerId="LiveId" clId="{696D4845-B49C-444B-A73F-25DC147D7E1E}" dt="2024-10-07T11:31:36.929" v="8261" actId="1076"/>
          <ac:spMkLst>
            <pc:docMk/>
            <pc:sldMk cId="3467000356" sldId="1553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07T11:56:22.741" v="8682" actId="122"/>
        <pc:sldMkLst>
          <pc:docMk/>
          <pc:sldMk cId="165805036" sldId="1554"/>
        </pc:sldMkLst>
        <pc:spChg chg="mod">
          <ac:chgData name="Werner Kunz" userId="e4a801cdd77b3e8b" providerId="LiveId" clId="{696D4845-B49C-444B-A73F-25DC147D7E1E}" dt="2024-10-07T11:56:22.741" v="8682" actId="122"/>
          <ac:spMkLst>
            <pc:docMk/>
            <pc:sldMk cId="165805036" sldId="1554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853965396" sldId="1554"/>
        </pc:sldMkLst>
      </pc:sldChg>
      <pc:sldChg chg="addSp delSp modSp add mod delAnim modAnim">
        <pc:chgData name="Werner Kunz" userId="e4a801cdd77b3e8b" providerId="LiveId" clId="{696D4845-B49C-444B-A73F-25DC147D7E1E}" dt="2024-10-20T21:32:38.985" v="15557"/>
        <pc:sldMkLst>
          <pc:docMk/>
          <pc:sldMk cId="2312328845" sldId="1555"/>
        </pc:sldMkLst>
        <pc:spChg chg="mod">
          <ac:chgData name="Werner Kunz" userId="e4a801cdd77b3e8b" providerId="LiveId" clId="{696D4845-B49C-444B-A73F-25DC147D7E1E}" dt="2024-10-20T21:31:31.208" v="15473" actId="1035"/>
          <ac:spMkLst>
            <pc:docMk/>
            <pc:sldMk cId="2312328845" sldId="1555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20T21:32:31.847" v="15556" actId="113"/>
          <ac:spMkLst>
            <pc:docMk/>
            <pc:sldMk cId="2312328845" sldId="1555"/>
            <ac:spMk id="3" creationId="{A21BE5DA-4F81-A65E-46E5-908248A6EF20}"/>
          </ac:spMkLst>
        </pc:spChg>
        <pc:spChg chg="del mod">
          <ac:chgData name="Werner Kunz" userId="e4a801cdd77b3e8b" providerId="LiveId" clId="{696D4845-B49C-444B-A73F-25DC147D7E1E}" dt="2024-10-14T20:33:54.161" v="11762" actId="478"/>
          <ac:spMkLst>
            <pc:docMk/>
            <pc:sldMk cId="2312328845" sldId="1555"/>
            <ac:spMk id="3" creationId="{C4E557E3-D385-5375-5542-0D69BFE6073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225910931" sldId="1555"/>
        </pc:sldMkLst>
      </pc:sldChg>
      <pc:sldChg chg="addSp modSp add mod">
        <pc:chgData name="Werner Kunz" userId="e4a801cdd77b3e8b" providerId="LiveId" clId="{696D4845-B49C-444B-A73F-25DC147D7E1E}" dt="2024-10-20T21:34:58.309" v="15589" actId="1035"/>
        <pc:sldMkLst>
          <pc:docMk/>
          <pc:sldMk cId="599012989" sldId="1556"/>
        </pc:sldMkLst>
        <pc:spChg chg="mod">
          <ac:chgData name="Werner Kunz" userId="e4a801cdd77b3e8b" providerId="LiveId" clId="{696D4845-B49C-444B-A73F-25DC147D7E1E}" dt="2024-10-20T21:34:58.309" v="15589" actId="1035"/>
          <ac:spMkLst>
            <pc:docMk/>
            <pc:sldMk cId="599012989" sldId="1556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20T21:34:58.309" v="15589" actId="1035"/>
          <ac:spMkLst>
            <pc:docMk/>
            <pc:sldMk cId="599012989" sldId="1556"/>
            <ac:spMk id="3" creationId="{2F905D79-F46E-9977-75FC-6D3CA89D963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629736149" sldId="1556"/>
        </pc:sldMkLst>
      </pc:sldChg>
      <pc:sldChg chg="addSp delSp modSp add mod modAnim">
        <pc:chgData name="Werner Kunz" userId="e4a801cdd77b3e8b" providerId="LiveId" clId="{696D4845-B49C-444B-A73F-25DC147D7E1E}" dt="2024-10-14T20:31:52.106" v="11733" actId="1076"/>
        <pc:sldMkLst>
          <pc:docMk/>
          <pc:sldMk cId="1815993618" sldId="1557"/>
        </pc:sldMkLst>
        <pc:spChg chg="del mod">
          <ac:chgData name="Werner Kunz" userId="e4a801cdd77b3e8b" providerId="LiveId" clId="{696D4845-B49C-444B-A73F-25DC147D7E1E}" dt="2024-10-14T20:31:43.031" v="11731" actId="478"/>
          <ac:spMkLst>
            <pc:docMk/>
            <pc:sldMk cId="1815993618" sldId="1557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14T20:31:52.106" v="11733" actId="1076"/>
          <ac:spMkLst>
            <pc:docMk/>
            <pc:sldMk cId="1815993618" sldId="1557"/>
            <ac:spMk id="3" creationId="{93DF12A9-E3D8-B9A0-6252-D407098A8846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636527032" sldId="1557"/>
        </pc:sldMkLst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1697527720" sldId="1558"/>
        </pc:sldMkLst>
      </pc:sldChg>
      <pc:sldChg chg="add del">
        <pc:chgData name="Werner Kunz" userId="e4a801cdd77b3e8b" providerId="LiveId" clId="{696D4845-B49C-444B-A73F-25DC147D7E1E}" dt="2024-10-07T17:46:58.524" v="9414" actId="2696"/>
        <pc:sldMkLst>
          <pc:docMk/>
          <pc:sldMk cId="1839150227" sldId="1558"/>
        </pc:sldMkLst>
      </pc:sldChg>
      <pc:sldChg chg="addSp modSp add mod ord modAnim">
        <pc:chgData name="Werner Kunz" userId="e4a801cdd77b3e8b" providerId="LiveId" clId="{696D4845-B49C-444B-A73F-25DC147D7E1E}" dt="2024-10-20T21:38:07.025" v="15673" actId="1076"/>
        <pc:sldMkLst>
          <pc:docMk/>
          <pc:sldMk cId="2013713722" sldId="1558"/>
        </pc:sldMkLst>
        <pc:spChg chg="mod">
          <ac:chgData name="Werner Kunz" userId="e4a801cdd77b3e8b" providerId="LiveId" clId="{696D4845-B49C-444B-A73F-25DC147D7E1E}" dt="2024-10-20T21:36:19.698" v="15628" actId="1076"/>
          <ac:spMkLst>
            <pc:docMk/>
            <pc:sldMk cId="2013713722" sldId="1558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20T21:38:07.025" v="15673" actId="1076"/>
          <ac:spMkLst>
            <pc:docMk/>
            <pc:sldMk cId="2013713722" sldId="1558"/>
            <ac:spMk id="3" creationId="{2199DD5B-2EBF-7A5B-C4BB-C379DD4A096A}"/>
          </ac:spMkLst>
        </pc:spChg>
      </pc:sldChg>
      <pc:sldChg chg="add del">
        <pc:chgData name="Werner Kunz" userId="e4a801cdd77b3e8b" providerId="LiveId" clId="{696D4845-B49C-444B-A73F-25DC147D7E1E}" dt="2024-10-14T20:36:38.097" v="11923" actId="2696"/>
        <pc:sldMkLst>
          <pc:docMk/>
          <pc:sldMk cId="302356095" sldId="1559"/>
        </pc:sldMkLst>
      </pc:sldChg>
      <pc:sldChg chg="modSp add mod">
        <pc:chgData name="Werner Kunz" userId="e4a801cdd77b3e8b" providerId="LiveId" clId="{696D4845-B49C-444B-A73F-25DC147D7E1E}" dt="2024-10-20T21:32:54.016" v="15564" actId="20577"/>
        <pc:sldMkLst>
          <pc:docMk/>
          <pc:sldMk cId="736182403" sldId="1559"/>
        </pc:sldMkLst>
        <pc:spChg chg="mod">
          <ac:chgData name="Werner Kunz" userId="e4a801cdd77b3e8b" providerId="LiveId" clId="{696D4845-B49C-444B-A73F-25DC147D7E1E}" dt="2024-10-20T21:32:54.016" v="15564" actId="20577"/>
          <ac:spMkLst>
            <pc:docMk/>
            <pc:sldMk cId="736182403" sldId="1559"/>
            <ac:spMk id="2" creationId="{94D185B3-EAC8-75FB-7927-45D34AC1FE0A}"/>
          </ac:spMkLst>
        </pc:spChg>
      </pc:sldChg>
      <pc:sldChg chg="add del">
        <pc:chgData name="Werner Kunz" userId="e4a801cdd77b3e8b" providerId="LiveId" clId="{696D4845-B49C-444B-A73F-25DC147D7E1E}" dt="2024-10-06T20:49:06.954" v="4819"/>
        <pc:sldMkLst>
          <pc:docMk/>
          <pc:sldMk cId="3707507222" sldId="1559"/>
        </pc:sldMkLst>
      </pc:sldChg>
      <pc:sldChg chg="add del">
        <pc:chgData name="Werner Kunz" userId="e4a801cdd77b3e8b" providerId="LiveId" clId="{696D4845-B49C-444B-A73F-25DC147D7E1E}" dt="2024-10-14T20:36:38.097" v="11923" actId="2696"/>
        <pc:sldMkLst>
          <pc:docMk/>
          <pc:sldMk cId="140807551" sldId="1560"/>
        </pc:sldMkLst>
      </pc:sldChg>
      <pc:sldChg chg="modSp add mod">
        <pc:chgData name="Werner Kunz" userId="e4a801cdd77b3e8b" providerId="LiveId" clId="{696D4845-B49C-444B-A73F-25DC147D7E1E}" dt="2024-10-20T21:33:37.140" v="15577" actId="20577"/>
        <pc:sldMkLst>
          <pc:docMk/>
          <pc:sldMk cId="341871464" sldId="1560"/>
        </pc:sldMkLst>
        <pc:spChg chg="mod">
          <ac:chgData name="Werner Kunz" userId="e4a801cdd77b3e8b" providerId="LiveId" clId="{696D4845-B49C-444B-A73F-25DC147D7E1E}" dt="2024-10-20T21:33:37.140" v="15577" actId="20577"/>
          <ac:spMkLst>
            <pc:docMk/>
            <pc:sldMk cId="341871464" sldId="1560"/>
            <ac:spMk id="3" creationId="{542BAA36-2404-DA13-C34B-E26E75B72BF3}"/>
          </ac:spMkLst>
        </pc:spChg>
      </pc:sldChg>
      <pc:sldChg chg="add del">
        <pc:chgData name="Werner Kunz" userId="e4a801cdd77b3e8b" providerId="LiveId" clId="{696D4845-B49C-444B-A73F-25DC147D7E1E}" dt="2024-10-14T20:36:38.097" v="11923" actId="2696"/>
        <pc:sldMkLst>
          <pc:docMk/>
          <pc:sldMk cId="2315518378" sldId="1561"/>
        </pc:sldMkLst>
      </pc:sldChg>
      <pc:sldChg chg="addSp modSp add mod modAnim">
        <pc:chgData name="Werner Kunz" userId="e4a801cdd77b3e8b" providerId="LiveId" clId="{696D4845-B49C-444B-A73F-25DC147D7E1E}" dt="2024-10-14T20:42:39.802" v="11935" actId="1076"/>
        <pc:sldMkLst>
          <pc:docMk/>
          <pc:sldMk cId="3397047864" sldId="1561"/>
        </pc:sldMkLst>
        <pc:spChg chg="add mod">
          <ac:chgData name="Werner Kunz" userId="e4a801cdd77b3e8b" providerId="LiveId" clId="{696D4845-B49C-444B-A73F-25DC147D7E1E}" dt="2024-10-14T20:42:39.802" v="11935" actId="1076"/>
          <ac:spMkLst>
            <pc:docMk/>
            <pc:sldMk cId="3397047864" sldId="1561"/>
            <ac:spMk id="2" creationId="{FA00AD1B-1328-2C86-F3CE-3EC3B964A366}"/>
          </ac:spMkLst>
        </pc:spChg>
        <pc:spChg chg="mod">
          <ac:chgData name="Werner Kunz" userId="e4a801cdd77b3e8b" providerId="LiveId" clId="{696D4845-B49C-444B-A73F-25DC147D7E1E}" dt="2024-10-14T20:42:22.326" v="11933" actId="1076"/>
          <ac:spMkLst>
            <pc:docMk/>
            <pc:sldMk cId="3397047864" sldId="1561"/>
            <ac:spMk id="4" creationId="{2A504DED-A8A5-6B13-C211-35B9AD8107C5}"/>
          </ac:spMkLst>
        </pc:spChg>
        <pc:picChg chg="add mod">
          <ac:chgData name="Werner Kunz" userId="e4a801cdd77b3e8b" providerId="LiveId" clId="{696D4845-B49C-444B-A73F-25DC147D7E1E}" dt="2024-10-14T20:42:28.394" v="11934" actId="1076"/>
          <ac:picMkLst>
            <pc:docMk/>
            <pc:sldMk cId="3397047864" sldId="1561"/>
            <ac:picMk id="93190" creationId="{2A9BA9FA-E61A-F1DD-9BE2-44234A0606B0}"/>
          </ac:picMkLst>
        </pc:picChg>
      </pc:sldChg>
      <pc:sldChg chg="add del">
        <pc:chgData name="Werner Kunz" userId="e4a801cdd77b3e8b" providerId="LiveId" clId="{696D4845-B49C-444B-A73F-25DC147D7E1E}" dt="2024-10-07T17:46:51.862" v="9413" actId="47"/>
        <pc:sldMkLst>
          <pc:docMk/>
          <pc:sldMk cId="854286747" sldId="1562"/>
        </pc:sldMkLst>
      </pc:sldChg>
      <pc:sldChg chg="modSp add mod">
        <pc:chgData name="Werner Kunz" userId="e4a801cdd77b3e8b" providerId="LiveId" clId="{696D4845-B49C-444B-A73F-25DC147D7E1E}" dt="2024-10-14T20:46:06.434" v="11992" actId="1076"/>
        <pc:sldMkLst>
          <pc:docMk/>
          <pc:sldMk cId="438880485" sldId="1563"/>
        </pc:sldMkLst>
        <pc:spChg chg="mod">
          <ac:chgData name="Werner Kunz" userId="e4a801cdd77b3e8b" providerId="LiveId" clId="{696D4845-B49C-444B-A73F-25DC147D7E1E}" dt="2024-10-14T20:46:00.955" v="11991" actId="207"/>
          <ac:spMkLst>
            <pc:docMk/>
            <pc:sldMk cId="438880485" sldId="1563"/>
            <ac:spMk id="2" creationId="{94D185B3-EAC8-75FB-7927-45D34AC1FE0A}"/>
          </ac:spMkLst>
        </pc:spChg>
        <pc:spChg chg="mod">
          <ac:chgData name="Werner Kunz" userId="e4a801cdd77b3e8b" providerId="LiveId" clId="{696D4845-B49C-444B-A73F-25DC147D7E1E}" dt="2024-10-14T20:46:06.434" v="11992" actId="1076"/>
          <ac:spMkLst>
            <pc:docMk/>
            <pc:sldMk cId="438880485" sldId="1563"/>
            <ac:spMk id="3" creationId="{51C7C6CB-173E-2EBD-7330-C262FB7FBBBC}"/>
          </ac:spMkLst>
        </pc:spChg>
      </pc:sldChg>
      <pc:sldChg chg="addSp delSp modSp add mod delAnim">
        <pc:chgData name="Werner Kunz" userId="e4a801cdd77b3e8b" providerId="LiveId" clId="{696D4845-B49C-444B-A73F-25DC147D7E1E}" dt="2024-10-21T09:03:28.834" v="15900" actId="6549"/>
        <pc:sldMkLst>
          <pc:docMk/>
          <pc:sldMk cId="2864554843" sldId="1564"/>
        </pc:sldMkLst>
        <pc:spChg chg="mod">
          <ac:chgData name="Werner Kunz" userId="e4a801cdd77b3e8b" providerId="LiveId" clId="{696D4845-B49C-444B-A73F-25DC147D7E1E}" dt="2024-10-20T21:39:57.640" v="15717" actId="1076"/>
          <ac:spMkLst>
            <pc:docMk/>
            <pc:sldMk cId="2864554843" sldId="1564"/>
            <ac:spMk id="2" creationId="{94D185B3-EAC8-75FB-7927-45D34AC1FE0A}"/>
          </ac:spMkLst>
        </pc:spChg>
        <pc:spChg chg="del mod">
          <ac:chgData name="Werner Kunz" userId="e4a801cdd77b3e8b" providerId="LiveId" clId="{696D4845-B49C-444B-A73F-25DC147D7E1E}" dt="2024-10-07T18:03:29.986" v="9707" actId="478"/>
          <ac:spMkLst>
            <pc:docMk/>
            <pc:sldMk cId="2864554843" sldId="1564"/>
            <ac:spMk id="3" creationId="{C5CA9A77-D631-39D3-4FB1-226A6B47E754}"/>
          </ac:spMkLst>
        </pc:spChg>
        <pc:spChg chg="add mod">
          <ac:chgData name="Werner Kunz" userId="e4a801cdd77b3e8b" providerId="LiveId" clId="{696D4845-B49C-444B-A73F-25DC147D7E1E}" dt="2024-10-21T09:03:28.834" v="15900" actId="6549"/>
          <ac:spMkLst>
            <pc:docMk/>
            <pc:sldMk cId="2864554843" sldId="1564"/>
            <ac:spMk id="4" creationId="{16E73BE9-5F91-17D6-5F35-954658BC8AC2}"/>
          </ac:spMkLst>
        </pc:spChg>
        <pc:spChg chg="add mod">
          <ac:chgData name="Werner Kunz" userId="e4a801cdd77b3e8b" providerId="LiveId" clId="{696D4845-B49C-444B-A73F-25DC147D7E1E}" dt="2024-10-07T18:03:31.267" v="9708"/>
          <ac:spMkLst>
            <pc:docMk/>
            <pc:sldMk cId="2864554843" sldId="1564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07T18:25:06.330" v="10243" actId="47"/>
        <pc:sldMkLst>
          <pc:docMk/>
          <pc:sldMk cId="2903864770" sldId="1565"/>
        </pc:sldMkLst>
      </pc:sldChg>
      <pc:sldChg chg="addSp delSp modSp add mod modAnim">
        <pc:chgData name="Werner Kunz" userId="e4a801cdd77b3e8b" providerId="LiveId" clId="{696D4845-B49C-444B-A73F-25DC147D7E1E}" dt="2024-10-07T18:24:45.045" v="10242" actId="1035"/>
        <pc:sldMkLst>
          <pc:docMk/>
          <pc:sldMk cId="795470143" sldId="1566"/>
        </pc:sldMkLst>
        <pc:spChg chg="mod">
          <ac:chgData name="Werner Kunz" userId="e4a801cdd77b3e8b" providerId="LiveId" clId="{696D4845-B49C-444B-A73F-25DC147D7E1E}" dt="2024-10-07T18:24:45.045" v="10242" actId="1035"/>
          <ac:spMkLst>
            <pc:docMk/>
            <pc:sldMk cId="795470143" sldId="1566"/>
            <ac:spMk id="2" creationId="{94D185B3-EAC8-75FB-7927-45D34AC1FE0A}"/>
          </ac:spMkLst>
        </pc:spChg>
        <pc:spChg chg="add mod">
          <ac:chgData name="Werner Kunz" userId="e4a801cdd77b3e8b" providerId="LiveId" clId="{696D4845-B49C-444B-A73F-25DC147D7E1E}" dt="2024-10-07T18:24:45.045" v="10242" actId="1035"/>
          <ac:spMkLst>
            <pc:docMk/>
            <pc:sldMk cId="795470143" sldId="1566"/>
            <ac:spMk id="5" creationId="{C5CA9A77-D631-39D3-4FB1-226A6B47E754}"/>
          </ac:spMkLst>
        </pc:spChg>
        <pc:picChg chg="add del">
          <ac:chgData name="Werner Kunz" userId="e4a801cdd77b3e8b" providerId="LiveId" clId="{696D4845-B49C-444B-A73F-25DC147D7E1E}" dt="2024-10-07T18:21:25.651" v="10181" actId="22"/>
          <ac:picMkLst>
            <pc:docMk/>
            <pc:sldMk cId="795470143" sldId="1566"/>
            <ac:picMk id="4" creationId="{E8485DFB-8F12-D014-0400-77D5BDA4DB13}"/>
          </ac:picMkLst>
        </pc:picChg>
      </pc:sldChg>
      <pc:sldChg chg="delSp modSp mod delAnim">
        <pc:chgData name="Werner Kunz" userId="e4a801cdd77b3e8b" providerId="LiveId" clId="{696D4845-B49C-444B-A73F-25DC147D7E1E}" dt="2024-10-21T09:10:28.071" v="16044" actId="1076"/>
        <pc:sldMkLst>
          <pc:docMk/>
          <pc:sldMk cId="2789548555" sldId="1566"/>
        </pc:sldMkLst>
        <pc:spChg chg="mod">
          <ac:chgData name="Werner Kunz" userId="e4a801cdd77b3e8b" providerId="LiveId" clId="{696D4845-B49C-444B-A73F-25DC147D7E1E}" dt="2024-10-21T09:10:28.071" v="16044" actId="1076"/>
          <ac:spMkLst>
            <pc:docMk/>
            <pc:sldMk cId="2789548555" sldId="1566"/>
            <ac:spMk id="2" creationId="{94D185B3-EAC8-75FB-7927-45D34AC1FE0A}"/>
          </ac:spMkLst>
        </pc:spChg>
        <pc:spChg chg="del mod">
          <ac:chgData name="Werner Kunz" userId="e4a801cdd77b3e8b" providerId="LiveId" clId="{696D4845-B49C-444B-A73F-25DC147D7E1E}" dt="2024-10-14T20:51:36.178" v="12025" actId="478"/>
          <ac:spMkLst>
            <pc:docMk/>
            <pc:sldMk cId="2789548555" sldId="1566"/>
            <ac:spMk id="5" creationId="{C5CA9A77-D631-39D3-4FB1-226A6B47E754}"/>
          </ac:spMkLst>
        </pc:spChg>
      </pc:sldChg>
      <pc:sldChg chg="modSp mod">
        <pc:chgData name="Werner Kunz" userId="e4a801cdd77b3e8b" providerId="LiveId" clId="{696D4845-B49C-444B-A73F-25DC147D7E1E}" dt="2024-10-20T19:07:21.203" v="13428" actId="1076"/>
        <pc:sldMkLst>
          <pc:docMk/>
          <pc:sldMk cId="743472572" sldId="1567"/>
        </pc:sldMkLst>
        <pc:spChg chg="mod">
          <ac:chgData name="Werner Kunz" userId="e4a801cdd77b3e8b" providerId="LiveId" clId="{696D4845-B49C-444B-A73F-25DC147D7E1E}" dt="2024-10-20T19:07:21.203" v="13428" actId="1076"/>
          <ac:spMkLst>
            <pc:docMk/>
            <pc:sldMk cId="743472572" sldId="1567"/>
            <ac:spMk id="33794" creationId="{1DC632B8-481C-170C-049F-6DEE740C808D}"/>
          </ac:spMkLst>
        </pc:spChg>
      </pc:sldChg>
      <pc:sldChg chg="add del">
        <pc:chgData name="Werner Kunz" userId="e4a801cdd77b3e8b" providerId="LiveId" clId="{696D4845-B49C-444B-A73F-25DC147D7E1E}" dt="2024-10-07T19:06:14.059" v="10487" actId="47"/>
        <pc:sldMkLst>
          <pc:docMk/>
          <pc:sldMk cId="3107901884" sldId="1567"/>
        </pc:sldMkLst>
      </pc:sldChg>
      <pc:sldChg chg="del">
        <pc:chgData name="Werner Kunz" userId="e4a801cdd77b3e8b" providerId="LiveId" clId="{696D4845-B49C-444B-A73F-25DC147D7E1E}" dt="2024-10-14T18:25:39.579" v="10502" actId="2696"/>
        <pc:sldMkLst>
          <pc:docMk/>
          <pc:sldMk cId="1746869499" sldId="1568"/>
        </pc:sldMkLst>
      </pc:sldChg>
      <pc:sldChg chg="modSp add mod">
        <pc:chgData name="Werner Kunz" userId="e4a801cdd77b3e8b" providerId="LiveId" clId="{696D4845-B49C-444B-A73F-25DC147D7E1E}" dt="2024-10-20T18:40:55.165" v="13027" actId="113"/>
        <pc:sldMkLst>
          <pc:docMk/>
          <pc:sldMk cId="2550675493" sldId="1568"/>
        </pc:sldMkLst>
        <pc:spChg chg="mod">
          <ac:chgData name="Werner Kunz" userId="e4a801cdd77b3e8b" providerId="LiveId" clId="{696D4845-B49C-444B-A73F-25DC147D7E1E}" dt="2024-10-20T18:40:55.165" v="13027" actId="113"/>
          <ac:spMkLst>
            <pc:docMk/>
            <pc:sldMk cId="2550675493" sldId="1568"/>
            <ac:spMk id="33794" creationId="{93709840-19D1-16F9-0D71-3BEC629430C5}"/>
          </ac:spMkLst>
        </pc:spChg>
      </pc:sldChg>
      <pc:sldChg chg="modSp mod modAnim">
        <pc:chgData name="Werner Kunz" userId="e4a801cdd77b3e8b" providerId="LiveId" clId="{696D4845-B49C-444B-A73F-25DC147D7E1E}" dt="2024-10-14T19:17:34.012" v="10807"/>
        <pc:sldMkLst>
          <pc:docMk/>
          <pc:sldMk cId="4253814066" sldId="1571"/>
        </pc:sldMkLst>
        <pc:spChg chg="mod">
          <ac:chgData name="Werner Kunz" userId="e4a801cdd77b3e8b" providerId="LiveId" clId="{696D4845-B49C-444B-A73F-25DC147D7E1E}" dt="2024-10-14T19:17:19.444" v="10806" actId="20577"/>
          <ac:spMkLst>
            <pc:docMk/>
            <pc:sldMk cId="4253814066" sldId="1571"/>
            <ac:spMk id="12" creationId="{72854E41-4870-417D-0EFA-8D059FDDDF18}"/>
          </ac:spMkLst>
        </pc:spChg>
      </pc:sldChg>
      <pc:sldChg chg="delSp del mod ord">
        <pc:chgData name="Werner Kunz" userId="e4a801cdd77b3e8b" providerId="LiveId" clId="{696D4845-B49C-444B-A73F-25DC147D7E1E}" dt="2024-10-14T19:59:29.052" v="11636" actId="47"/>
        <pc:sldMkLst>
          <pc:docMk/>
          <pc:sldMk cId="1162718811" sldId="1572"/>
        </pc:sldMkLst>
        <pc:spChg chg="del">
          <ac:chgData name="Werner Kunz" userId="e4a801cdd77b3e8b" providerId="LiveId" clId="{696D4845-B49C-444B-A73F-25DC147D7E1E}" dt="2024-10-14T19:59:23.012" v="11634" actId="21"/>
          <ac:spMkLst>
            <pc:docMk/>
            <pc:sldMk cId="1162718811" sldId="1572"/>
            <ac:spMk id="3" creationId="{94D185B3-EAC8-75FB-7927-45D34AC1FE0A}"/>
          </ac:spMkLst>
        </pc:spChg>
      </pc:sldChg>
      <pc:sldChg chg="del">
        <pc:chgData name="Werner Kunz" userId="e4a801cdd77b3e8b" providerId="LiveId" clId="{696D4845-B49C-444B-A73F-25DC147D7E1E}" dt="2024-10-14T18:25:39.579" v="10502" actId="2696"/>
        <pc:sldMkLst>
          <pc:docMk/>
          <pc:sldMk cId="2129949803" sldId="1573"/>
        </pc:sldMkLst>
      </pc:sldChg>
      <pc:sldChg chg="addSp delSp modSp add mod modAnim">
        <pc:chgData name="Werner Kunz" userId="e4a801cdd77b3e8b" providerId="LiveId" clId="{696D4845-B49C-444B-A73F-25DC147D7E1E}" dt="2024-10-20T18:49:11.029" v="13279"/>
        <pc:sldMkLst>
          <pc:docMk/>
          <pc:sldMk cId="3141386594" sldId="1573"/>
        </pc:sldMkLst>
        <pc:spChg chg="add mod">
          <ac:chgData name="Werner Kunz" userId="e4a801cdd77b3e8b" providerId="LiveId" clId="{696D4845-B49C-444B-A73F-25DC147D7E1E}" dt="2024-10-20T18:46:53.743" v="13136" actId="1035"/>
          <ac:spMkLst>
            <pc:docMk/>
            <pc:sldMk cId="3141386594" sldId="1573"/>
            <ac:spMk id="4" creationId="{99C86422-2BE2-B6AD-32F5-805E4819E549}"/>
          </ac:spMkLst>
        </pc:spChg>
        <pc:spChg chg="add mod">
          <ac:chgData name="Werner Kunz" userId="e4a801cdd77b3e8b" providerId="LiveId" clId="{696D4845-B49C-444B-A73F-25DC147D7E1E}" dt="2024-10-20T18:46:53.743" v="13136" actId="1035"/>
          <ac:spMkLst>
            <pc:docMk/>
            <pc:sldMk cId="3141386594" sldId="1573"/>
            <ac:spMk id="6" creationId="{29D6E877-2EC2-B1F0-DE82-32BECD618A5A}"/>
          </ac:spMkLst>
        </pc:spChg>
        <pc:spChg chg="add mod">
          <ac:chgData name="Werner Kunz" userId="e4a801cdd77b3e8b" providerId="LiveId" clId="{696D4845-B49C-444B-A73F-25DC147D7E1E}" dt="2024-10-20T18:48:51.247" v="13278" actId="1038"/>
          <ac:spMkLst>
            <pc:docMk/>
            <pc:sldMk cId="3141386594" sldId="1573"/>
            <ac:spMk id="7" creationId="{4059CFDB-6F9F-B602-25AB-69E169CBAFB2}"/>
          </ac:spMkLst>
        </pc:spChg>
        <pc:spChg chg="mod">
          <ac:chgData name="Werner Kunz" userId="e4a801cdd77b3e8b" providerId="LiveId" clId="{696D4845-B49C-444B-A73F-25DC147D7E1E}" dt="2024-10-20T18:47:18.461" v="13139" actId="1076"/>
          <ac:spMkLst>
            <pc:docMk/>
            <pc:sldMk cId="3141386594" sldId="1573"/>
            <ac:spMk id="12" creationId="{D199711E-FF95-4E40-92C4-AF52C3037F48}"/>
          </ac:spMkLst>
        </pc:spChg>
        <pc:picChg chg="add del mod">
          <ac:chgData name="Werner Kunz" userId="e4a801cdd77b3e8b" providerId="LiveId" clId="{696D4845-B49C-444B-A73F-25DC147D7E1E}" dt="2024-10-20T18:44:56.634" v="13060" actId="478"/>
          <ac:picMkLst>
            <pc:docMk/>
            <pc:sldMk cId="3141386594" sldId="1573"/>
            <ac:picMk id="2" creationId="{6889F327-5BCE-54D7-14FB-B75C9D16999E}"/>
          </ac:picMkLst>
        </pc:picChg>
        <pc:picChg chg="mod">
          <ac:chgData name="Werner Kunz" userId="e4a801cdd77b3e8b" providerId="LiveId" clId="{696D4845-B49C-444B-A73F-25DC147D7E1E}" dt="2024-10-20T18:46:53.743" v="13136" actId="1035"/>
          <ac:picMkLst>
            <pc:docMk/>
            <pc:sldMk cId="3141386594" sldId="1573"/>
            <ac:picMk id="3" creationId="{15C62613-E81D-64FF-B935-5D7D248B4C2C}"/>
          </ac:picMkLst>
        </pc:picChg>
        <pc:picChg chg="mod">
          <ac:chgData name="Werner Kunz" userId="e4a801cdd77b3e8b" providerId="LiveId" clId="{696D4845-B49C-444B-A73F-25DC147D7E1E}" dt="2024-10-20T18:46:53.743" v="13136" actId="1035"/>
          <ac:picMkLst>
            <pc:docMk/>
            <pc:sldMk cId="3141386594" sldId="1573"/>
            <ac:picMk id="5" creationId="{C1E00999-C344-F818-3C49-0E91EDB32F81}"/>
          </ac:picMkLst>
        </pc:picChg>
        <pc:picChg chg="add del mod">
          <ac:chgData name="Werner Kunz" userId="e4a801cdd77b3e8b" providerId="LiveId" clId="{696D4845-B49C-444B-A73F-25DC147D7E1E}" dt="2024-10-20T18:45:09.327" v="13063" actId="478"/>
          <ac:picMkLst>
            <pc:docMk/>
            <pc:sldMk cId="3141386594" sldId="1573"/>
            <ac:picMk id="9" creationId="{92B64E44-E040-3788-16FB-8BD84F4FD7B9}"/>
          </ac:picMkLst>
        </pc:picChg>
      </pc:sldChg>
      <pc:sldChg chg="modSp mod">
        <pc:chgData name="Werner Kunz" userId="e4a801cdd77b3e8b" providerId="LiveId" clId="{696D4845-B49C-444B-A73F-25DC147D7E1E}" dt="2024-10-20T21:44:14.115" v="15893" actId="1076"/>
        <pc:sldMkLst>
          <pc:docMk/>
          <pc:sldMk cId="3592770769" sldId="1574"/>
        </pc:sldMkLst>
        <pc:spChg chg="mod">
          <ac:chgData name="Werner Kunz" userId="e4a801cdd77b3e8b" providerId="LiveId" clId="{696D4845-B49C-444B-A73F-25DC147D7E1E}" dt="2024-10-20T21:44:14.115" v="15893" actId="1076"/>
          <ac:spMkLst>
            <pc:docMk/>
            <pc:sldMk cId="3592770769" sldId="1574"/>
            <ac:spMk id="4" creationId="{1003785B-DB9C-3DAD-DE58-45A465F48B69}"/>
          </ac:spMkLst>
        </pc:spChg>
      </pc:sldChg>
      <pc:sldChg chg="modSp mod">
        <pc:chgData name="Werner Kunz" userId="e4a801cdd77b3e8b" providerId="LiveId" clId="{696D4845-B49C-444B-A73F-25DC147D7E1E}" dt="2024-10-14T20:57:38.358" v="12203" actId="1076"/>
        <pc:sldMkLst>
          <pc:docMk/>
          <pc:sldMk cId="1511490508" sldId="1575"/>
        </pc:sldMkLst>
        <pc:spChg chg="mod">
          <ac:chgData name="Werner Kunz" userId="e4a801cdd77b3e8b" providerId="LiveId" clId="{696D4845-B49C-444B-A73F-25DC147D7E1E}" dt="2024-10-14T20:57:38.358" v="12203" actId="1076"/>
          <ac:spMkLst>
            <pc:docMk/>
            <pc:sldMk cId="1511490508" sldId="1575"/>
            <ac:spMk id="2" creationId="{8B39A29D-7157-54C6-CBA9-1D7AF2A3AD55}"/>
          </ac:spMkLst>
        </pc:spChg>
      </pc:sldChg>
      <pc:sldChg chg="add del">
        <pc:chgData name="Werner Kunz" userId="e4a801cdd77b3e8b" providerId="LiveId" clId="{696D4845-B49C-444B-A73F-25DC147D7E1E}" dt="2024-10-14T18:39:45.944" v="10656" actId="47"/>
        <pc:sldMkLst>
          <pc:docMk/>
          <pc:sldMk cId="272102813" sldId="1576"/>
        </pc:sldMkLst>
      </pc:sldChg>
      <pc:sldChg chg="delSp modSp add del mod delAnim">
        <pc:chgData name="Werner Kunz" userId="e4a801cdd77b3e8b" providerId="LiveId" clId="{696D4845-B49C-444B-A73F-25DC147D7E1E}" dt="2024-10-14T19:26:57.127" v="10974" actId="2696"/>
        <pc:sldMkLst>
          <pc:docMk/>
          <pc:sldMk cId="333141406" sldId="1576"/>
        </pc:sldMkLst>
        <pc:spChg chg="mod">
          <ac:chgData name="Werner Kunz" userId="e4a801cdd77b3e8b" providerId="LiveId" clId="{696D4845-B49C-444B-A73F-25DC147D7E1E}" dt="2024-10-14T19:25:28.765" v="10967" actId="1076"/>
          <ac:spMkLst>
            <pc:docMk/>
            <pc:sldMk cId="333141406" sldId="1576"/>
            <ac:spMk id="2" creationId="{3CD1E94A-50C3-0385-794C-A199B9DB8247}"/>
          </ac:spMkLst>
        </pc:spChg>
        <pc:spChg chg="del mod">
          <ac:chgData name="Werner Kunz" userId="e4a801cdd77b3e8b" providerId="LiveId" clId="{696D4845-B49C-444B-A73F-25DC147D7E1E}" dt="2024-10-14T19:25:08.985" v="10960" actId="478"/>
          <ac:spMkLst>
            <pc:docMk/>
            <pc:sldMk cId="333141406" sldId="1576"/>
            <ac:spMk id="3" creationId="{F679EC18-D802-AF0C-F54C-4E0AC432DE4E}"/>
          </ac:spMkLst>
        </pc:spChg>
        <pc:spChg chg="del">
          <ac:chgData name="Werner Kunz" userId="e4a801cdd77b3e8b" providerId="LiveId" clId="{696D4845-B49C-444B-A73F-25DC147D7E1E}" dt="2024-10-14T19:25:14.405" v="10963" actId="478"/>
          <ac:spMkLst>
            <pc:docMk/>
            <pc:sldMk cId="333141406" sldId="1576"/>
            <ac:spMk id="4" creationId="{1D89680F-D046-89D6-929F-EA552819A2DC}"/>
          </ac:spMkLst>
        </pc:spChg>
        <pc:spChg chg="del mod">
          <ac:chgData name="Werner Kunz" userId="e4a801cdd77b3e8b" providerId="LiveId" clId="{696D4845-B49C-444B-A73F-25DC147D7E1E}" dt="2024-10-14T19:25:12.654" v="10962" actId="478"/>
          <ac:spMkLst>
            <pc:docMk/>
            <pc:sldMk cId="333141406" sldId="1576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14T19:42:51.084" v="11362" actId="47"/>
        <pc:sldMkLst>
          <pc:docMk/>
          <pc:sldMk cId="3496623716" sldId="1576"/>
        </pc:sldMkLst>
      </pc:sldChg>
      <pc:sldChg chg="delSp modSp add mod modAnim">
        <pc:chgData name="Werner Kunz" userId="e4a801cdd77b3e8b" providerId="LiveId" clId="{696D4845-B49C-444B-A73F-25DC147D7E1E}" dt="2024-10-20T21:11:30.442" v="15058" actId="113"/>
        <pc:sldMkLst>
          <pc:docMk/>
          <pc:sldMk cId="3618843998" sldId="1577"/>
        </pc:sldMkLst>
        <pc:spChg chg="del mod">
          <ac:chgData name="Werner Kunz" userId="e4a801cdd77b3e8b" providerId="LiveId" clId="{696D4845-B49C-444B-A73F-25DC147D7E1E}" dt="2024-10-20T20:25:05.776" v="14424" actId="21"/>
          <ac:spMkLst>
            <pc:docMk/>
            <pc:sldMk cId="3618843998" sldId="1577"/>
            <ac:spMk id="2" creationId="{94D185B3-EAC8-75FB-7927-45D34AC1FE0A}"/>
          </ac:spMkLst>
        </pc:spChg>
        <pc:spChg chg="mod">
          <ac:chgData name="Werner Kunz" userId="e4a801cdd77b3e8b" providerId="LiveId" clId="{696D4845-B49C-444B-A73F-25DC147D7E1E}" dt="2024-10-20T21:11:30.442" v="15058" actId="113"/>
          <ac:spMkLst>
            <pc:docMk/>
            <pc:sldMk cId="3618843998" sldId="1577"/>
            <ac:spMk id="3" creationId="{13172DBF-CE84-0A0C-AB99-B07A365ABBEC}"/>
          </ac:spMkLst>
        </pc:spChg>
      </pc:sldChg>
      <pc:sldChg chg="addSp delSp modSp add mod delAnim modAnim">
        <pc:chgData name="Werner Kunz" userId="e4a801cdd77b3e8b" providerId="LiveId" clId="{696D4845-B49C-444B-A73F-25DC147D7E1E}" dt="2024-10-20T21:17:32.566" v="15117" actId="1076"/>
        <pc:sldMkLst>
          <pc:docMk/>
          <pc:sldMk cId="3131067368" sldId="1578"/>
        </pc:sldMkLst>
        <pc:spChg chg="mod">
          <ac:chgData name="Werner Kunz" userId="e4a801cdd77b3e8b" providerId="LiveId" clId="{696D4845-B49C-444B-A73F-25DC147D7E1E}" dt="2024-10-20T21:17:32.566" v="15117" actId="1076"/>
          <ac:spMkLst>
            <pc:docMk/>
            <pc:sldMk cId="3131067368" sldId="1578"/>
            <ac:spMk id="2" creationId="{6436E817-0769-EEAC-975D-B330BEA577CF}"/>
          </ac:spMkLst>
        </pc:spChg>
        <pc:spChg chg="del mod">
          <ac:chgData name="Werner Kunz" userId="e4a801cdd77b3e8b" providerId="LiveId" clId="{696D4845-B49C-444B-A73F-25DC147D7E1E}" dt="2024-10-14T19:46:44.235" v="11414" actId="478"/>
          <ac:spMkLst>
            <pc:docMk/>
            <pc:sldMk cId="3131067368" sldId="1578"/>
            <ac:spMk id="2" creationId="{CBF16665-C887-C02D-B78E-D225D98581B6}"/>
          </ac:spMkLst>
        </pc:spChg>
        <pc:spChg chg="add mod">
          <ac:chgData name="Werner Kunz" userId="e4a801cdd77b3e8b" providerId="LiveId" clId="{696D4845-B49C-444B-A73F-25DC147D7E1E}" dt="2024-10-20T21:17:24.416" v="15116" actId="255"/>
          <ac:spMkLst>
            <pc:docMk/>
            <pc:sldMk cId="3131067368" sldId="1578"/>
            <ac:spMk id="3" creationId="{906DBF26-A0B6-2EA6-AFED-862731E3BE80}"/>
          </ac:spMkLst>
        </pc:spChg>
        <pc:spChg chg="mod">
          <ac:chgData name="Werner Kunz" userId="e4a801cdd77b3e8b" providerId="LiveId" clId="{696D4845-B49C-444B-A73F-25DC147D7E1E}" dt="2024-10-14T19:50:27.920" v="11517" actId="207"/>
          <ac:spMkLst>
            <pc:docMk/>
            <pc:sldMk cId="3131067368" sldId="1578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14T19:42:44.119" v="11361" actId="47"/>
        <pc:sldMkLst>
          <pc:docMk/>
          <pc:sldMk cId="3297472013" sldId="1578"/>
        </pc:sldMkLst>
      </pc:sldChg>
      <pc:sldChg chg="add del">
        <pc:chgData name="Werner Kunz" userId="e4a801cdd77b3e8b" providerId="LiveId" clId="{696D4845-B49C-444B-A73F-25DC147D7E1E}" dt="2024-10-14T20:02:32.153" v="11690" actId="47"/>
        <pc:sldMkLst>
          <pc:docMk/>
          <pc:sldMk cId="1202525918" sldId="1579"/>
        </pc:sldMkLst>
      </pc:sldChg>
      <pc:sldChg chg="delSp modSp add mod delAnim">
        <pc:chgData name="Werner Kunz" userId="e4a801cdd77b3e8b" providerId="LiveId" clId="{696D4845-B49C-444B-A73F-25DC147D7E1E}" dt="2024-10-20T21:20:47.105" v="15208" actId="20577"/>
        <pc:sldMkLst>
          <pc:docMk/>
          <pc:sldMk cId="2720886436" sldId="1580"/>
        </pc:sldMkLst>
        <pc:spChg chg="mod">
          <ac:chgData name="Werner Kunz" userId="e4a801cdd77b3e8b" providerId="LiveId" clId="{696D4845-B49C-444B-A73F-25DC147D7E1E}" dt="2024-10-20T21:20:47.105" v="15208" actId="20577"/>
          <ac:spMkLst>
            <pc:docMk/>
            <pc:sldMk cId="2720886436" sldId="1580"/>
            <ac:spMk id="2" creationId="{94D185B3-EAC8-75FB-7927-45D34AC1FE0A}"/>
          </ac:spMkLst>
        </pc:spChg>
        <pc:spChg chg="del mod">
          <ac:chgData name="Werner Kunz" userId="e4a801cdd77b3e8b" providerId="LiveId" clId="{696D4845-B49C-444B-A73F-25DC147D7E1E}" dt="2024-10-14T19:51:58.040" v="11540" actId="478"/>
          <ac:spMkLst>
            <pc:docMk/>
            <pc:sldMk cId="2720886436" sldId="1580"/>
            <ac:spMk id="3" creationId="{C62DE41F-1E9A-2448-CEA5-177540DD50EC}"/>
          </ac:spMkLst>
        </pc:spChg>
        <pc:spChg chg="mod">
          <ac:chgData name="Werner Kunz" userId="e4a801cdd77b3e8b" providerId="LiveId" clId="{696D4845-B49C-444B-A73F-25DC147D7E1E}" dt="2024-10-20T21:19:26.334" v="15190" actId="1035"/>
          <ac:spMkLst>
            <pc:docMk/>
            <pc:sldMk cId="2720886436" sldId="1580"/>
            <ac:spMk id="4" creationId="{2D6F1600-3703-4AC5-59DB-62C9A165F58F}"/>
          </ac:spMkLst>
        </pc:spChg>
      </pc:sldChg>
      <pc:sldChg chg="addSp delSp modSp add mod modAnim">
        <pc:chgData name="Werner Kunz" userId="e4a801cdd77b3e8b" providerId="LiveId" clId="{696D4845-B49C-444B-A73F-25DC147D7E1E}" dt="2024-10-14T20:02:09.548" v="11689"/>
        <pc:sldMkLst>
          <pc:docMk/>
          <pc:sldMk cId="1642320164" sldId="1581"/>
        </pc:sldMkLst>
        <pc:spChg chg="del">
          <ac:chgData name="Werner Kunz" userId="e4a801cdd77b3e8b" providerId="LiveId" clId="{696D4845-B49C-444B-A73F-25DC147D7E1E}" dt="2024-10-14T19:53:30.629" v="11560" actId="478"/>
          <ac:spMkLst>
            <pc:docMk/>
            <pc:sldMk cId="1642320164" sldId="1581"/>
            <ac:spMk id="2" creationId="{94D185B3-EAC8-75FB-7927-45D34AC1FE0A}"/>
          </ac:spMkLst>
        </pc:spChg>
        <pc:spChg chg="mod">
          <ac:chgData name="Werner Kunz" userId="e4a801cdd77b3e8b" providerId="LiveId" clId="{696D4845-B49C-444B-A73F-25DC147D7E1E}" dt="2024-10-14T20:01:12.989" v="11684" actId="1076"/>
          <ac:spMkLst>
            <pc:docMk/>
            <pc:sldMk cId="1642320164" sldId="1581"/>
            <ac:spMk id="3" creationId="{C62DE41F-1E9A-2448-CEA5-177540DD50EC}"/>
          </ac:spMkLst>
        </pc:spChg>
        <pc:spChg chg="del">
          <ac:chgData name="Werner Kunz" userId="e4a801cdd77b3e8b" providerId="LiveId" clId="{696D4845-B49C-444B-A73F-25DC147D7E1E}" dt="2024-10-14T19:53:30.629" v="11560" actId="478"/>
          <ac:spMkLst>
            <pc:docMk/>
            <pc:sldMk cId="1642320164" sldId="1581"/>
            <ac:spMk id="4" creationId="{2D6F1600-3703-4AC5-59DB-62C9A165F58F}"/>
          </ac:spMkLst>
        </pc:spChg>
        <pc:spChg chg="add mod">
          <ac:chgData name="Werner Kunz" userId="e4a801cdd77b3e8b" providerId="LiveId" clId="{696D4845-B49C-444B-A73F-25DC147D7E1E}" dt="2024-10-14T20:01:25.222" v="11686" actId="207"/>
          <ac:spMkLst>
            <pc:docMk/>
            <pc:sldMk cId="1642320164" sldId="1581"/>
            <ac:spMk id="5" creationId="{94D185B3-EAC8-75FB-7927-45D34AC1FE0A}"/>
          </ac:spMkLst>
        </pc:spChg>
      </pc:sldChg>
      <pc:sldChg chg="addSp delSp modSp add mod delAnim modAnim">
        <pc:chgData name="Werner Kunz" userId="e4a801cdd77b3e8b" providerId="LiveId" clId="{696D4845-B49C-444B-A73F-25DC147D7E1E}" dt="2024-10-20T21:24:10.432" v="15267" actId="6549"/>
        <pc:sldMkLst>
          <pc:docMk/>
          <pc:sldMk cId="794073362" sldId="1582"/>
        </pc:sldMkLst>
        <pc:spChg chg="del">
          <ac:chgData name="Werner Kunz" userId="e4a801cdd77b3e8b" providerId="LiveId" clId="{696D4845-B49C-444B-A73F-25DC147D7E1E}" dt="2024-10-14T19:55:31.745" v="11574" actId="478"/>
          <ac:spMkLst>
            <pc:docMk/>
            <pc:sldMk cId="794073362" sldId="1582"/>
            <ac:spMk id="2" creationId="{DAE65410-D6F1-821F-9EED-227CBD5BE118}"/>
          </ac:spMkLst>
        </pc:spChg>
        <pc:spChg chg="add mod">
          <ac:chgData name="Werner Kunz" userId="e4a801cdd77b3e8b" providerId="LiveId" clId="{696D4845-B49C-444B-A73F-25DC147D7E1E}" dt="2024-10-20T21:24:10.432" v="15267" actId="6549"/>
          <ac:spMkLst>
            <pc:docMk/>
            <pc:sldMk cId="794073362" sldId="1582"/>
            <ac:spMk id="3" creationId="{2EA4E0EC-D5B2-EA89-B9D6-3C8E0A72918D}"/>
          </ac:spMkLst>
        </pc:spChg>
        <pc:spChg chg="mod">
          <ac:chgData name="Werner Kunz" userId="e4a801cdd77b3e8b" providerId="LiveId" clId="{696D4845-B49C-444B-A73F-25DC147D7E1E}" dt="2024-10-20T21:23:54.020" v="15265" actId="6549"/>
          <ac:spMkLst>
            <pc:docMk/>
            <pc:sldMk cId="794073362" sldId="1582"/>
            <ac:spMk id="33794" creationId="{00000000-0000-0000-0000-000000000000}"/>
          </ac:spMkLst>
        </pc:spChg>
      </pc:sldChg>
      <pc:sldChg chg="delSp modSp add del mod modAnim">
        <pc:chgData name="Werner Kunz" userId="e4a801cdd77b3e8b" providerId="LiveId" clId="{696D4845-B49C-444B-A73F-25DC147D7E1E}" dt="2024-10-14T20:25:09.076" v="11699" actId="2696"/>
        <pc:sldMkLst>
          <pc:docMk/>
          <pc:sldMk cId="280765945" sldId="1583"/>
        </pc:sldMkLst>
        <pc:spChg chg="mod">
          <ac:chgData name="Werner Kunz" userId="e4a801cdd77b3e8b" providerId="LiveId" clId="{696D4845-B49C-444B-A73F-25DC147D7E1E}" dt="2024-10-14T19:58:22.491" v="11633" actId="207"/>
          <ac:spMkLst>
            <pc:docMk/>
            <pc:sldMk cId="280765945" sldId="1583"/>
            <ac:spMk id="2" creationId="{DAE65410-D6F1-821F-9EED-227CBD5BE118}"/>
          </ac:spMkLst>
        </pc:spChg>
        <pc:spChg chg="del">
          <ac:chgData name="Werner Kunz" userId="e4a801cdd77b3e8b" providerId="LiveId" clId="{696D4845-B49C-444B-A73F-25DC147D7E1E}" dt="2024-10-14T19:57:53.303" v="11630" actId="478"/>
          <ac:spMkLst>
            <pc:docMk/>
            <pc:sldMk cId="280765945" sldId="1583"/>
            <ac:spMk id="33794" creationId="{00000000-0000-0000-0000-000000000000}"/>
          </ac:spMkLst>
        </pc:spChg>
      </pc:sldChg>
      <pc:sldChg chg="add del">
        <pc:chgData name="Werner Kunz" userId="e4a801cdd77b3e8b" providerId="LiveId" clId="{696D4845-B49C-444B-A73F-25DC147D7E1E}" dt="2024-10-14T19:54:52.637" v="11568" actId="47"/>
        <pc:sldMkLst>
          <pc:docMk/>
          <pc:sldMk cId="1965120020" sldId="1583"/>
        </pc:sldMkLst>
      </pc:sldChg>
      <pc:sldChg chg="modSp add mod">
        <pc:chgData name="Werner Kunz" userId="e4a801cdd77b3e8b" providerId="LiveId" clId="{696D4845-B49C-444B-A73F-25DC147D7E1E}" dt="2024-10-20T21:26:41.952" v="15309" actId="1076"/>
        <pc:sldMkLst>
          <pc:docMk/>
          <pc:sldMk cId="1975891271" sldId="1583"/>
        </pc:sldMkLst>
        <pc:spChg chg="mod">
          <ac:chgData name="Werner Kunz" userId="e4a801cdd77b3e8b" providerId="LiveId" clId="{696D4845-B49C-444B-A73F-25DC147D7E1E}" dt="2024-10-20T21:26:41.952" v="15309" actId="1076"/>
          <ac:spMkLst>
            <pc:docMk/>
            <pc:sldMk cId="1975891271" sldId="1583"/>
            <ac:spMk id="2" creationId="{DAE65410-D6F1-821F-9EED-227CBD5BE118}"/>
          </ac:spMkLst>
        </pc:spChg>
      </pc:sldChg>
      <pc:sldChg chg="modSp add mod">
        <pc:chgData name="Werner Kunz" userId="e4a801cdd77b3e8b" providerId="LiveId" clId="{696D4845-B49C-444B-A73F-25DC147D7E1E}" dt="2024-10-20T21:34:19.785" v="15578" actId="20577"/>
        <pc:sldMkLst>
          <pc:docMk/>
          <pc:sldMk cId="4064576506" sldId="1584"/>
        </pc:sldMkLst>
        <pc:spChg chg="mod">
          <ac:chgData name="Werner Kunz" userId="e4a801cdd77b3e8b" providerId="LiveId" clId="{696D4845-B49C-444B-A73F-25DC147D7E1E}" dt="2024-10-14T20:45:00.514" v="11969" actId="1035"/>
          <ac:spMkLst>
            <pc:docMk/>
            <pc:sldMk cId="4064576506" sldId="1584"/>
            <ac:spMk id="2" creationId="{94D185B3-EAC8-75FB-7927-45D34AC1FE0A}"/>
          </ac:spMkLst>
        </pc:spChg>
        <pc:spChg chg="mod">
          <ac:chgData name="Werner Kunz" userId="e4a801cdd77b3e8b" providerId="LiveId" clId="{696D4845-B49C-444B-A73F-25DC147D7E1E}" dt="2024-10-20T21:34:19.785" v="15578" actId="20577"/>
          <ac:spMkLst>
            <pc:docMk/>
            <pc:sldMk cId="4064576506" sldId="1584"/>
            <ac:spMk id="3" creationId="{C4E557E3-D385-5375-5542-0D69BFE6073A}"/>
          </ac:spMkLst>
        </pc:spChg>
      </pc:sldChg>
      <pc:sldChg chg="addSp delSp modSp add mod ord delAnim modAnim">
        <pc:chgData name="Werner Kunz" userId="e4a801cdd77b3e8b" providerId="LiveId" clId="{696D4845-B49C-444B-A73F-25DC147D7E1E}" dt="2024-10-21T09:18:41.567" v="16431" actId="207"/>
        <pc:sldMkLst>
          <pc:docMk/>
          <pc:sldMk cId="3308780607" sldId="1585"/>
        </pc:sldMkLst>
        <pc:spChg chg="add mod">
          <ac:chgData name="Werner Kunz" userId="e4a801cdd77b3e8b" providerId="LiveId" clId="{696D4845-B49C-444B-A73F-25DC147D7E1E}" dt="2024-10-21T09:18:41.567" v="16431" actId="207"/>
          <ac:spMkLst>
            <pc:docMk/>
            <pc:sldMk cId="3308780607" sldId="1585"/>
            <ac:spMk id="2" creationId="{13630C33-6511-1216-D7CB-3347541DC1C8}"/>
          </ac:spMkLst>
        </pc:spChg>
        <pc:spChg chg="del">
          <ac:chgData name="Werner Kunz" userId="e4a801cdd77b3e8b" providerId="LiveId" clId="{696D4845-B49C-444B-A73F-25DC147D7E1E}" dt="2024-10-14T20:51:57.859" v="12030" actId="478"/>
          <ac:spMkLst>
            <pc:docMk/>
            <pc:sldMk cId="3308780607" sldId="1585"/>
            <ac:spMk id="2" creationId="{94D185B3-EAC8-75FB-7927-45D34AC1FE0A}"/>
          </ac:spMkLst>
        </pc:spChg>
        <pc:spChg chg="add del mod">
          <ac:chgData name="Werner Kunz" userId="e4a801cdd77b3e8b" providerId="LiveId" clId="{696D4845-B49C-444B-A73F-25DC147D7E1E}" dt="2024-10-21T09:15:05.282" v="16261" actId="478"/>
          <ac:spMkLst>
            <pc:docMk/>
            <pc:sldMk cId="3308780607" sldId="1585"/>
            <ac:spMk id="3" creationId="{13630C33-6511-1216-D7CB-3347541DC1C8}"/>
          </ac:spMkLst>
        </pc:spChg>
        <pc:spChg chg="mod">
          <ac:chgData name="Werner Kunz" userId="e4a801cdd77b3e8b" providerId="LiveId" clId="{696D4845-B49C-444B-A73F-25DC147D7E1E}" dt="2024-10-21T09:18:25.624" v="16428" actId="207"/>
          <ac:spMkLst>
            <pc:docMk/>
            <pc:sldMk cId="3308780607" sldId="1585"/>
            <ac:spMk id="5" creationId="{C5CA9A77-D631-39D3-4FB1-226A6B47E754}"/>
          </ac:spMkLst>
        </pc:spChg>
      </pc:sldChg>
      <pc:sldChg chg="delSp modSp add mod modAnim">
        <pc:chgData name="Werner Kunz" userId="e4a801cdd77b3e8b" providerId="LiveId" clId="{696D4845-B49C-444B-A73F-25DC147D7E1E}" dt="2024-10-21T09:42:29.094" v="16739"/>
        <pc:sldMkLst>
          <pc:docMk/>
          <pc:sldMk cId="773620313" sldId="1586"/>
        </pc:sldMkLst>
        <pc:spChg chg="mod">
          <ac:chgData name="Werner Kunz" userId="e4a801cdd77b3e8b" providerId="LiveId" clId="{696D4845-B49C-444B-A73F-25DC147D7E1E}" dt="2024-10-21T09:42:18.961" v="16738" actId="1076"/>
          <ac:spMkLst>
            <pc:docMk/>
            <pc:sldMk cId="773620313" sldId="1586"/>
            <ac:spMk id="2" creationId="{29AEB50F-02EE-FFB5-9D58-5A9D22E385CB}"/>
          </ac:spMkLst>
        </pc:spChg>
        <pc:spChg chg="mod">
          <ac:chgData name="Werner Kunz" userId="e4a801cdd77b3e8b" providerId="LiveId" clId="{696D4845-B49C-444B-A73F-25DC147D7E1E}" dt="2024-10-21T09:42:10.382" v="16737" actId="6549"/>
          <ac:spMkLst>
            <pc:docMk/>
            <pc:sldMk cId="773620313" sldId="1586"/>
            <ac:spMk id="3" creationId="{81B644BB-7193-DF57-14BF-F8789B628930}"/>
          </ac:spMkLst>
        </pc:spChg>
        <pc:spChg chg="del mod">
          <ac:chgData name="Werner Kunz" userId="e4a801cdd77b3e8b" providerId="LiveId" clId="{696D4845-B49C-444B-A73F-25DC147D7E1E}" dt="2024-10-14T21:05:31.507" v="12388" actId="478"/>
          <ac:spMkLst>
            <pc:docMk/>
            <pc:sldMk cId="773620313" sldId="1586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696D4845-B49C-444B-A73F-25DC147D7E1E}" dt="2024-10-21T09:46:48.079" v="16830" actId="1037"/>
        <pc:sldMkLst>
          <pc:docMk/>
          <pc:sldMk cId="3573543067" sldId="1587"/>
        </pc:sldMkLst>
        <pc:spChg chg="mod">
          <ac:chgData name="Werner Kunz" userId="e4a801cdd77b3e8b" providerId="LiveId" clId="{696D4845-B49C-444B-A73F-25DC147D7E1E}" dt="2024-10-21T09:46:48.079" v="16830" actId="1037"/>
          <ac:spMkLst>
            <pc:docMk/>
            <pc:sldMk cId="3573543067" sldId="1587"/>
            <ac:spMk id="3" creationId="{56D4F962-704D-41DA-2724-D603DC98B9FC}"/>
          </ac:spMkLst>
        </pc:spChg>
        <pc:spChg chg="mod">
          <ac:chgData name="Werner Kunz" userId="e4a801cdd77b3e8b" providerId="LiveId" clId="{696D4845-B49C-444B-A73F-25DC147D7E1E}" dt="2024-10-21T09:46:48.079" v="16830" actId="1037"/>
          <ac:spMkLst>
            <pc:docMk/>
            <pc:sldMk cId="3573543067" sldId="1587"/>
            <ac:spMk id="8" creationId="{17FFDB7A-4373-BF8E-4D73-2174CA97D16C}"/>
          </ac:spMkLst>
        </pc:spChg>
      </pc:sldChg>
      <pc:sldChg chg="add del">
        <pc:chgData name="Werner Kunz" userId="e4a801cdd77b3e8b" providerId="LiveId" clId="{696D4845-B49C-444B-A73F-25DC147D7E1E}" dt="2024-10-14T21:45:41.366" v="12774" actId="47"/>
        <pc:sldMkLst>
          <pc:docMk/>
          <pc:sldMk cId="652861452" sldId="1588"/>
        </pc:sldMkLst>
      </pc:sldChg>
      <pc:sldChg chg="delSp modSp add mod modAnim">
        <pc:chgData name="Werner Kunz" userId="e4a801cdd77b3e8b" providerId="LiveId" clId="{696D4845-B49C-444B-A73F-25DC147D7E1E}" dt="2024-10-14T21:51:01.416" v="12921" actId="113"/>
        <pc:sldMkLst>
          <pc:docMk/>
          <pc:sldMk cId="3605613670" sldId="1588"/>
        </pc:sldMkLst>
        <pc:spChg chg="mod">
          <ac:chgData name="Werner Kunz" userId="e4a801cdd77b3e8b" providerId="LiveId" clId="{696D4845-B49C-444B-A73F-25DC147D7E1E}" dt="2024-10-14T21:51:01.416" v="12921" actId="113"/>
          <ac:spMkLst>
            <pc:docMk/>
            <pc:sldMk cId="3605613670" sldId="1588"/>
            <ac:spMk id="2" creationId="{F7C8E6BC-EC07-C8DD-05EC-C763089E6C67}"/>
          </ac:spMkLst>
        </pc:spChg>
        <pc:spChg chg="del">
          <ac:chgData name="Werner Kunz" userId="e4a801cdd77b3e8b" providerId="LiveId" clId="{696D4845-B49C-444B-A73F-25DC147D7E1E}" dt="2024-10-14T21:50:07.703" v="12904" actId="478"/>
          <ac:spMkLst>
            <pc:docMk/>
            <pc:sldMk cId="3605613670" sldId="1588"/>
            <ac:spMk id="33794" creationId="{00000000-0000-0000-0000-000000000000}"/>
          </ac:spMkLst>
        </pc:spChg>
      </pc:sldChg>
      <pc:sldChg chg="modSp">
        <pc:chgData name="Werner Kunz" userId="e4a801cdd77b3e8b" providerId="LiveId" clId="{696D4845-B49C-444B-A73F-25DC147D7E1E}" dt="2024-10-20T20:02:52.282" v="14308" actId="20578"/>
        <pc:sldMkLst>
          <pc:docMk/>
          <pc:sldMk cId="3621875048" sldId="1590"/>
        </pc:sldMkLst>
        <pc:spChg chg="mod">
          <ac:chgData name="Werner Kunz" userId="e4a801cdd77b3e8b" providerId="LiveId" clId="{696D4845-B49C-444B-A73F-25DC147D7E1E}" dt="2024-10-20T20:02:52.282" v="14308" actId="20578"/>
          <ac:spMkLst>
            <pc:docMk/>
            <pc:sldMk cId="3621875048" sldId="1590"/>
            <ac:spMk id="4" creationId="{74093334-61C8-7E6C-63D2-82EEEF9F2863}"/>
          </ac:spMkLst>
        </pc:spChg>
      </pc:sldChg>
      <pc:sldChg chg="modSp mod modAnim">
        <pc:chgData name="Werner Kunz" userId="e4a801cdd77b3e8b" providerId="LiveId" clId="{696D4845-B49C-444B-A73F-25DC147D7E1E}" dt="2024-10-20T20:02:09.612" v="14297"/>
        <pc:sldMkLst>
          <pc:docMk/>
          <pc:sldMk cId="2833073365" sldId="1591"/>
        </pc:sldMkLst>
        <pc:spChg chg="mod">
          <ac:chgData name="Werner Kunz" userId="e4a801cdd77b3e8b" providerId="LiveId" clId="{696D4845-B49C-444B-A73F-25DC147D7E1E}" dt="2024-10-20T20:01:56.008" v="14296" actId="1035"/>
          <ac:spMkLst>
            <pc:docMk/>
            <pc:sldMk cId="2833073365" sldId="1591"/>
            <ac:spMk id="4" creationId="{74093334-61C8-7E6C-63D2-82EEEF9F2863}"/>
          </ac:spMkLst>
        </pc:spChg>
        <pc:spChg chg="mod">
          <ac:chgData name="Werner Kunz" userId="e4a801cdd77b3e8b" providerId="LiveId" clId="{696D4845-B49C-444B-A73F-25DC147D7E1E}" dt="2024-10-20T20:01:47.726" v="14288" actId="1036"/>
          <ac:spMkLst>
            <pc:docMk/>
            <pc:sldMk cId="2833073365" sldId="1591"/>
            <ac:spMk id="6" creationId="{3BC76204-0EED-7BE1-7391-B0F2467F0160}"/>
          </ac:spMkLst>
        </pc:spChg>
        <pc:spChg chg="mod">
          <ac:chgData name="Werner Kunz" userId="e4a801cdd77b3e8b" providerId="LiveId" clId="{696D4845-B49C-444B-A73F-25DC147D7E1E}" dt="2024-10-20T20:01:47.726" v="14288" actId="1036"/>
          <ac:spMkLst>
            <pc:docMk/>
            <pc:sldMk cId="2833073365" sldId="1591"/>
            <ac:spMk id="7" creationId="{30C737DB-827B-968E-1505-0212AB54A415}"/>
          </ac:spMkLst>
        </pc:spChg>
        <pc:picChg chg="mod">
          <ac:chgData name="Werner Kunz" userId="e4a801cdd77b3e8b" providerId="LiveId" clId="{696D4845-B49C-444B-A73F-25DC147D7E1E}" dt="2024-10-20T20:01:47.726" v="14288" actId="1036"/>
          <ac:picMkLst>
            <pc:docMk/>
            <pc:sldMk cId="2833073365" sldId="1591"/>
            <ac:picMk id="3" creationId="{5686D7E2-567B-5D16-782F-DCD0D1F603BB}"/>
          </ac:picMkLst>
        </pc:picChg>
        <pc:picChg chg="mod">
          <ac:chgData name="Werner Kunz" userId="e4a801cdd77b3e8b" providerId="LiveId" clId="{696D4845-B49C-444B-A73F-25DC147D7E1E}" dt="2024-10-20T20:01:47.726" v="14288" actId="1036"/>
          <ac:picMkLst>
            <pc:docMk/>
            <pc:sldMk cId="2833073365" sldId="1591"/>
            <ac:picMk id="10" creationId="{4FD0586A-A5E2-83D8-455B-599A1728575A}"/>
          </ac:picMkLst>
        </pc:picChg>
      </pc:sldChg>
      <pc:sldChg chg="del">
        <pc:chgData name="Werner Kunz" userId="e4a801cdd77b3e8b" providerId="LiveId" clId="{696D4845-B49C-444B-A73F-25DC147D7E1E}" dt="2024-10-20T20:30:50.452" v="14490" actId="2696"/>
        <pc:sldMkLst>
          <pc:docMk/>
          <pc:sldMk cId="367919511" sldId="1592"/>
        </pc:sldMkLst>
      </pc:sldChg>
      <pc:sldChg chg="add">
        <pc:chgData name="Werner Kunz" userId="e4a801cdd77b3e8b" providerId="LiveId" clId="{696D4845-B49C-444B-A73F-25DC147D7E1E}" dt="2024-10-20T20:31:00.345" v="14491"/>
        <pc:sldMkLst>
          <pc:docMk/>
          <pc:sldMk cId="3075418031" sldId="1592"/>
        </pc:sldMkLst>
      </pc:sldChg>
      <pc:sldChg chg="add">
        <pc:chgData name="Werner Kunz" userId="e4a801cdd77b3e8b" providerId="LiveId" clId="{696D4845-B49C-444B-A73F-25DC147D7E1E}" dt="2024-10-20T19:40:23.473" v="13792"/>
        <pc:sldMkLst>
          <pc:docMk/>
          <pc:sldMk cId="195181517" sldId="1593"/>
        </pc:sldMkLst>
      </pc:sldChg>
      <pc:sldChg chg="del">
        <pc:chgData name="Werner Kunz" userId="e4a801cdd77b3e8b" providerId="LiveId" clId="{696D4845-B49C-444B-A73F-25DC147D7E1E}" dt="2024-10-20T19:40:13.386" v="13791" actId="2696"/>
        <pc:sldMkLst>
          <pc:docMk/>
          <pc:sldMk cId="1222297159" sldId="1593"/>
        </pc:sldMkLst>
      </pc:sldChg>
      <pc:sldChg chg="addSp delSp modSp mod delAnim">
        <pc:chgData name="Werner Kunz" userId="e4a801cdd77b3e8b" providerId="LiveId" clId="{696D4845-B49C-444B-A73F-25DC147D7E1E}" dt="2024-10-20T21:07:12.753" v="14902" actId="20577"/>
        <pc:sldMkLst>
          <pc:docMk/>
          <pc:sldMk cId="1545662904" sldId="1594"/>
        </pc:sldMkLst>
        <pc:spChg chg="del">
          <ac:chgData name="Werner Kunz" userId="e4a801cdd77b3e8b" providerId="LiveId" clId="{696D4845-B49C-444B-A73F-25DC147D7E1E}" dt="2024-10-20T20:59:08.406" v="14776" actId="478"/>
          <ac:spMkLst>
            <pc:docMk/>
            <pc:sldMk cId="1545662904" sldId="1594"/>
            <ac:spMk id="2" creationId="{FAF2D5DB-7D40-8FF1-0EA5-744389368A7B}"/>
          </ac:spMkLst>
        </pc:spChg>
        <pc:spChg chg="mod">
          <ac:chgData name="Werner Kunz" userId="e4a801cdd77b3e8b" providerId="LiveId" clId="{696D4845-B49C-444B-A73F-25DC147D7E1E}" dt="2024-10-20T21:07:12.753" v="14902" actId="20577"/>
          <ac:spMkLst>
            <pc:docMk/>
            <pc:sldMk cId="1545662904" sldId="1594"/>
            <ac:spMk id="3" creationId="{C62DE41F-1E9A-2448-CEA5-177540DD50EC}"/>
          </ac:spMkLst>
        </pc:spChg>
        <pc:spChg chg="del">
          <ac:chgData name="Werner Kunz" userId="e4a801cdd77b3e8b" providerId="LiveId" clId="{696D4845-B49C-444B-A73F-25DC147D7E1E}" dt="2024-10-20T21:01:38.433" v="14819" actId="478"/>
          <ac:spMkLst>
            <pc:docMk/>
            <pc:sldMk cId="1545662904" sldId="1594"/>
            <ac:spMk id="5" creationId="{94D185B3-EAC8-75FB-7927-45D34AC1FE0A}"/>
          </ac:spMkLst>
        </pc:spChg>
        <pc:spChg chg="add del">
          <ac:chgData name="Werner Kunz" userId="e4a801cdd77b3e8b" providerId="LiveId" clId="{696D4845-B49C-444B-A73F-25DC147D7E1E}" dt="2024-10-20T20:56:25.610" v="14673" actId="22"/>
          <ac:spMkLst>
            <pc:docMk/>
            <pc:sldMk cId="1545662904" sldId="1594"/>
            <ac:spMk id="6" creationId="{B4AFD76B-1591-19C3-0957-EB89A746AE80}"/>
          </ac:spMkLst>
        </pc:spChg>
      </pc:sldChg>
      <pc:sldChg chg="addSp modSp mod modAnim">
        <pc:chgData name="Werner Kunz" userId="e4a801cdd77b3e8b" providerId="LiveId" clId="{696D4845-B49C-444B-A73F-25DC147D7E1E}" dt="2024-10-20T19:06:29.410" v="13386"/>
        <pc:sldMkLst>
          <pc:docMk/>
          <pc:sldMk cId="3956847345" sldId="1597"/>
        </pc:sldMkLst>
        <pc:spChg chg="add mod">
          <ac:chgData name="Werner Kunz" userId="e4a801cdd77b3e8b" providerId="LiveId" clId="{696D4845-B49C-444B-A73F-25DC147D7E1E}" dt="2024-10-20T19:05:28.433" v="13385" actId="6549"/>
          <ac:spMkLst>
            <pc:docMk/>
            <pc:sldMk cId="3956847345" sldId="1597"/>
            <ac:spMk id="2" creationId="{C6F5D4DD-5524-1A16-AB5E-9B13B8FD60AE}"/>
          </ac:spMkLst>
        </pc:spChg>
        <pc:spChg chg="mod">
          <ac:chgData name="Werner Kunz" userId="e4a801cdd77b3e8b" providerId="LiveId" clId="{696D4845-B49C-444B-A73F-25DC147D7E1E}" dt="2024-10-20T19:05:14.083" v="13383" actId="6549"/>
          <ac:spMkLst>
            <pc:docMk/>
            <pc:sldMk cId="3956847345" sldId="1597"/>
            <ac:spMk id="33794" creationId="{00000000-0000-0000-0000-000000000000}"/>
          </ac:spMkLst>
        </pc:spChg>
      </pc:sldChg>
      <pc:sldChg chg="addSp modSp mod">
        <pc:chgData name="Werner Kunz" userId="e4a801cdd77b3e8b" providerId="LiveId" clId="{696D4845-B49C-444B-A73F-25DC147D7E1E}" dt="2024-10-20T18:58:11.125" v="13378" actId="207"/>
        <pc:sldMkLst>
          <pc:docMk/>
          <pc:sldMk cId="3962997887" sldId="1598"/>
        </pc:sldMkLst>
        <pc:spChg chg="add mod">
          <ac:chgData name="Werner Kunz" userId="e4a801cdd77b3e8b" providerId="LiveId" clId="{696D4845-B49C-444B-A73F-25DC147D7E1E}" dt="2024-10-20T18:58:05.126" v="13377" actId="207"/>
          <ac:spMkLst>
            <pc:docMk/>
            <pc:sldMk cId="3962997887" sldId="1598"/>
            <ac:spMk id="2" creationId="{5006ED0A-8F5D-4812-3E73-7527EF47DA9E}"/>
          </ac:spMkLst>
        </pc:spChg>
        <pc:spChg chg="add mod">
          <ac:chgData name="Werner Kunz" userId="e4a801cdd77b3e8b" providerId="LiveId" clId="{696D4845-B49C-444B-A73F-25DC147D7E1E}" dt="2024-10-20T18:58:11.125" v="13378" actId="207"/>
          <ac:spMkLst>
            <pc:docMk/>
            <pc:sldMk cId="3962997887" sldId="1598"/>
            <ac:spMk id="4" creationId="{45BAD369-22A5-6C98-7F0D-D992A9D82969}"/>
          </ac:spMkLst>
        </pc:spChg>
        <pc:spChg chg="mod">
          <ac:chgData name="Werner Kunz" userId="e4a801cdd77b3e8b" providerId="LiveId" clId="{696D4845-B49C-444B-A73F-25DC147D7E1E}" dt="2024-10-20T18:57:53.531" v="13376" actId="1076"/>
          <ac:spMkLst>
            <pc:docMk/>
            <pc:sldMk cId="3962997887" sldId="1598"/>
            <ac:spMk id="33794" creationId="{00000000-0000-0000-0000-000000000000}"/>
          </ac:spMkLst>
        </pc:spChg>
        <pc:picChg chg="mod">
          <ac:chgData name="Werner Kunz" userId="e4a801cdd77b3e8b" providerId="LiveId" clId="{696D4845-B49C-444B-A73F-25DC147D7E1E}" dt="2024-10-20T18:55:51.665" v="13358" actId="1076"/>
          <ac:picMkLst>
            <pc:docMk/>
            <pc:sldMk cId="3962997887" sldId="1598"/>
            <ac:picMk id="3" creationId="{688A2047-9843-2DEC-BCC1-B7C82E3AA7BE}"/>
          </ac:picMkLst>
        </pc:picChg>
      </pc:sldChg>
      <pc:sldChg chg="addSp modSp mod ord modAnim">
        <pc:chgData name="Werner Kunz" userId="e4a801cdd77b3e8b" providerId="LiveId" clId="{696D4845-B49C-444B-A73F-25DC147D7E1E}" dt="2024-10-20T21:14:14.444" v="15112"/>
        <pc:sldMkLst>
          <pc:docMk/>
          <pc:sldMk cId="2145250771" sldId="1599"/>
        </pc:sldMkLst>
        <pc:spChg chg="mod">
          <ac:chgData name="Werner Kunz" userId="e4a801cdd77b3e8b" providerId="LiveId" clId="{696D4845-B49C-444B-A73F-25DC147D7E1E}" dt="2024-10-20T21:13:48.672" v="15109" actId="20577"/>
          <ac:spMkLst>
            <pc:docMk/>
            <pc:sldMk cId="2145250771" sldId="1599"/>
            <ac:spMk id="2" creationId="{07AF96B0-65DD-B1B1-EF43-33FE04408032}"/>
          </ac:spMkLst>
        </pc:spChg>
        <pc:spChg chg="add mod">
          <ac:chgData name="Werner Kunz" userId="e4a801cdd77b3e8b" providerId="LiveId" clId="{696D4845-B49C-444B-A73F-25DC147D7E1E}" dt="2024-10-20T21:14:06.059" v="15111" actId="1076"/>
          <ac:spMkLst>
            <pc:docMk/>
            <pc:sldMk cId="2145250771" sldId="1599"/>
            <ac:spMk id="3" creationId="{EA1EC282-AD9A-D122-7101-2FA243B6DE49}"/>
          </ac:spMkLst>
        </pc:spChg>
      </pc:sldChg>
      <pc:sldChg chg="del">
        <pc:chgData name="Werner Kunz" userId="e4a801cdd77b3e8b" providerId="LiveId" clId="{696D4845-B49C-444B-A73F-25DC147D7E1E}" dt="2024-10-20T20:51:18.736" v="14492" actId="2696"/>
        <pc:sldMkLst>
          <pc:docMk/>
          <pc:sldMk cId="1152138356" sldId="1600"/>
        </pc:sldMkLst>
      </pc:sldChg>
      <pc:sldChg chg="addSp delSp modSp add mod">
        <pc:chgData name="Werner Kunz" userId="e4a801cdd77b3e8b" providerId="LiveId" clId="{696D4845-B49C-444B-A73F-25DC147D7E1E}" dt="2024-10-20T20:55:40.901" v="14671" actId="255"/>
        <pc:sldMkLst>
          <pc:docMk/>
          <pc:sldMk cId="2221504799" sldId="1600"/>
        </pc:sldMkLst>
        <pc:spChg chg="del mod">
          <ac:chgData name="Werner Kunz" userId="e4a801cdd77b3e8b" providerId="LiveId" clId="{696D4845-B49C-444B-A73F-25DC147D7E1E}" dt="2024-10-20T20:51:46.035" v="14495" actId="478"/>
          <ac:spMkLst>
            <pc:docMk/>
            <pc:sldMk cId="2221504799" sldId="1600"/>
            <ac:spMk id="2" creationId="{6218B778-8EC0-6476-57AD-61C90DB8788A}"/>
          </ac:spMkLst>
        </pc:spChg>
        <pc:spChg chg="add mod">
          <ac:chgData name="Werner Kunz" userId="e4a801cdd77b3e8b" providerId="LiveId" clId="{696D4845-B49C-444B-A73F-25DC147D7E1E}" dt="2024-10-20T20:55:40.901" v="14671" actId="255"/>
          <ac:spMkLst>
            <pc:docMk/>
            <pc:sldMk cId="2221504799" sldId="1600"/>
            <ac:spMk id="3" creationId="{F5D4E2F4-0C9E-0ACD-88C5-B643C2B436EA}"/>
          </ac:spMkLst>
        </pc:spChg>
      </pc:sldChg>
      <pc:sldChg chg="del">
        <pc:chgData name="Werner Kunz" userId="e4a801cdd77b3e8b" providerId="LiveId" clId="{696D4845-B49C-444B-A73F-25DC147D7E1E}" dt="2024-10-20T21:15:57.399" v="15114" actId="47"/>
        <pc:sldMkLst>
          <pc:docMk/>
          <pc:sldMk cId="449637029" sldId="1601"/>
        </pc:sldMkLst>
      </pc:sldChg>
      <pc:sldChg chg="delSp modSp add mod delAnim">
        <pc:chgData name="Werner Kunz" userId="e4a801cdd77b3e8b" providerId="LiveId" clId="{696D4845-B49C-444B-A73F-25DC147D7E1E}" dt="2024-10-20T19:33:00.300" v="13656" actId="1076"/>
        <pc:sldMkLst>
          <pc:docMk/>
          <pc:sldMk cId="1658354448" sldId="1602"/>
        </pc:sldMkLst>
        <pc:spChg chg="del mod">
          <ac:chgData name="Werner Kunz" userId="e4a801cdd77b3e8b" providerId="LiveId" clId="{696D4845-B49C-444B-A73F-25DC147D7E1E}" dt="2024-10-20T19:32:35.740" v="13653" actId="478"/>
          <ac:spMkLst>
            <pc:docMk/>
            <pc:sldMk cId="1658354448" sldId="1602"/>
            <ac:spMk id="2" creationId="{8F133644-C4D4-1280-31CF-A887A77843DA}"/>
          </ac:spMkLst>
        </pc:spChg>
        <pc:spChg chg="mod">
          <ac:chgData name="Werner Kunz" userId="e4a801cdd77b3e8b" providerId="LiveId" clId="{696D4845-B49C-444B-A73F-25DC147D7E1E}" dt="2024-10-20T19:33:00.300" v="13656" actId="1076"/>
          <ac:spMkLst>
            <pc:docMk/>
            <pc:sldMk cId="1658354448" sldId="1602"/>
            <ac:spMk id="3" creationId="{00000000-0000-0000-0000-000000000000}"/>
          </ac:spMkLst>
        </pc:spChg>
        <pc:spChg chg="mod">
          <ac:chgData name="Werner Kunz" userId="e4a801cdd77b3e8b" providerId="LiveId" clId="{696D4845-B49C-444B-A73F-25DC147D7E1E}" dt="2024-10-20T19:33:00.300" v="13656" actId="1076"/>
          <ac:spMkLst>
            <pc:docMk/>
            <pc:sldMk cId="1658354448" sldId="1602"/>
            <ac:spMk id="33794" creationId="{00000000-0000-0000-0000-000000000000}"/>
          </ac:spMkLst>
        </pc:spChg>
      </pc:sldChg>
      <pc:sldChg chg="delSp modSp add del mod delAnim">
        <pc:chgData name="Werner Kunz" userId="e4a801cdd77b3e8b" providerId="LiveId" clId="{696D4845-B49C-444B-A73F-25DC147D7E1E}" dt="2024-10-20T19:45:47.694" v="13887" actId="47"/>
        <pc:sldMkLst>
          <pc:docMk/>
          <pc:sldMk cId="158294374" sldId="1603"/>
        </pc:sldMkLst>
        <pc:spChg chg="del">
          <ac:chgData name="Werner Kunz" userId="e4a801cdd77b3e8b" providerId="LiveId" clId="{696D4845-B49C-444B-A73F-25DC147D7E1E}" dt="2024-10-20T19:44:10.257" v="13851" actId="478"/>
          <ac:spMkLst>
            <pc:docMk/>
            <pc:sldMk cId="158294374" sldId="1603"/>
            <ac:spMk id="3" creationId="{F679EC18-D802-AF0C-F54C-4E0AC432DE4E}"/>
          </ac:spMkLst>
        </pc:spChg>
        <pc:spChg chg="del">
          <ac:chgData name="Werner Kunz" userId="e4a801cdd77b3e8b" providerId="LiveId" clId="{696D4845-B49C-444B-A73F-25DC147D7E1E}" dt="2024-10-20T19:44:59.325" v="13865" actId="478"/>
          <ac:spMkLst>
            <pc:docMk/>
            <pc:sldMk cId="158294374" sldId="1603"/>
            <ac:spMk id="4" creationId="{1D89680F-D046-89D6-929F-EA552819A2DC}"/>
          </ac:spMkLst>
        </pc:spChg>
        <pc:spChg chg="del mod">
          <ac:chgData name="Werner Kunz" userId="e4a801cdd77b3e8b" providerId="LiveId" clId="{696D4845-B49C-444B-A73F-25DC147D7E1E}" dt="2024-10-20T19:45:10.207" v="13866" actId="21"/>
          <ac:spMkLst>
            <pc:docMk/>
            <pc:sldMk cId="158294374" sldId="1603"/>
            <ac:spMk id="33794" creationId="{00000000-0000-0000-0000-000000000000}"/>
          </ac:spMkLst>
        </pc:spChg>
      </pc:sldChg>
      <pc:sldChg chg="addSp delSp modSp add mod modAnim">
        <pc:chgData name="Werner Kunz" userId="e4a801cdd77b3e8b" providerId="LiveId" clId="{696D4845-B49C-444B-A73F-25DC147D7E1E}" dt="2024-10-20T20:29:00.276" v="14477"/>
        <pc:sldMkLst>
          <pc:docMk/>
          <pc:sldMk cId="1548812085" sldId="1603"/>
        </pc:sldMkLst>
        <pc:spChg chg="del">
          <ac:chgData name="Werner Kunz" userId="e4a801cdd77b3e8b" providerId="LiveId" clId="{696D4845-B49C-444B-A73F-25DC147D7E1E}" dt="2024-10-20T20:25:18.613" v="14425" actId="478"/>
          <ac:spMkLst>
            <pc:docMk/>
            <pc:sldMk cId="1548812085" sldId="1603"/>
            <ac:spMk id="3" creationId="{94D185B3-EAC8-75FB-7927-45D34AC1FE0A}"/>
          </ac:spMkLst>
        </pc:spChg>
        <pc:spChg chg="add mod">
          <ac:chgData name="Werner Kunz" userId="e4a801cdd77b3e8b" providerId="LiveId" clId="{696D4845-B49C-444B-A73F-25DC147D7E1E}" dt="2024-10-20T20:28:09.664" v="14476" actId="20577"/>
          <ac:spMkLst>
            <pc:docMk/>
            <pc:sldMk cId="1548812085" sldId="1603"/>
            <ac:spMk id="5" creationId="{94D185B3-EAC8-75FB-7927-45D34AC1FE0A}"/>
          </ac:spMkLst>
        </pc:spChg>
        <pc:spChg chg="mod">
          <ac:chgData name="Werner Kunz" userId="e4a801cdd77b3e8b" providerId="LiveId" clId="{696D4845-B49C-444B-A73F-25DC147D7E1E}" dt="2024-10-20T20:26:17.480" v="14439" actId="1076"/>
          <ac:spMkLst>
            <pc:docMk/>
            <pc:sldMk cId="1548812085" sldId="1603"/>
            <ac:spMk id="7" creationId="{79877169-CC73-13B4-0759-964AE24D0D8A}"/>
          </ac:spMkLst>
        </pc:spChg>
        <pc:picChg chg="add mod ord">
          <ac:chgData name="Werner Kunz" userId="e4a801cdd77b3e8b" providerId="LiveId" clId="{696D4845-B49C-444B-A73F-25DC147D7E1E}" dt="2024-10-20T20:26:52.766" v="14465" actId="1036"/>
          <ac:picMkLst>
            <pc:docMk/>
            <pc:sldMk cId="1548812085" sldId="1603"/>
            <ac:picMk id="4" creationId="{C6B3CF54-A7D9-3A80-5808-2FCF866D60B6}"/>
          </ac:picMkLst>
        </pc:picChg>
        <pc:picChg chg="del">
          <ac:chgData name="Werner Kunz" userId="e4a801cdd77b3e8b" providerId="LiveId" clId="{696D4845-B49C-444B-A73F-25DC147D7E1E}" dt="2024-10-20T20:19:30.741" v="14383" actId="478"/>
          <ac:picMkLst>
            <pc:docMk/>
            <pc:sldMk cId="1548812085" sldId="1603"/>
            <ac:picMk id="6" creationId="{AE8B4538-48BC-0337-6CD3-3321FF0BFDD2}"/>
          </ac:picMkLst>
        </pc:picChg>
      </pc:sldChg>
      <pc:sldChg chg="add del">
        <pc:chgData name="Werner Kunz" userId="e4a801cdd77b3e8b" providerId="LiveId" clId="{696D4845-B49C-444B-A73F-25DC147D7E1E}" dt="2024-10-20T20:00:38.503" v="14260" actId="47"/>
        <pc:sldMkLst>
          <pc:docMk/>
          <pc:sldMk cId="1553035166" sldId="1603"/>
        </pc:sldMkLst>
      </pc:sldChg>
      <pc:sldChg chg="delSp modSp add mod delAnim">
        <pc:chgData name="Werner Kunz" userId="e4a801cdd77b3e8b" providerId="LiveId" clId="{696D4845-B49C-444B-A73F-25DC147D7E1E}" dt="2024-10-20T21:05:36.603" v="14899" actId="113"/>
        <pc:sldMkLst>
          <pc:docMk/>
          <pc:sldMk cId="2322907671" sldId="1604"/>
        </pc:sldMkLst>
        <pc:spChg chg="del mod">
          <ac:chgData name="Werner Kunz" userId="e4a801cdd77b3e8b" providerId="LiveId" clId="{696D4845-B49C-444B-A73F-25DC147D7E1E}" dt="2024-10-20T21:03:59.315" v="14846" actId="478"/>
          <ac:spMkLst>
            <pc:docMk/>
            <pc:sldMk cId="2322907671" sldId="1604"/>
            <ac:spMk id="2" creationId="{FAF2D5DB-7D40-8FF1-0EA5-744389368A7B}"/>
          </ac:spMkLst>
        </pc:spChg>
        <pc:spChg chg="mod">
          <ac:chgData name="Werner Kunz" userId="e4a801cdd77b3e8b" providerId="LiveId" clId="{696D4845-B49C-444B-A73F-25DC147D7E1E}" dt="2024-10-20T21:05:36.603" v="14899" actId="113"/>
          <ac:spMkLst>
            <pc:docMk/>
            <pc:sldMk cId="2322907671" sldId="1604"/>
            <ac:spMk id="3" creationId="{C62DE41F-1E9A-2448-CEA5-177540DD50EC}"/>
          </ac:spMkLst>
        </pc:spChg>
        <pc:spChg chg="mod">
          <ac:chgData name="Werner Kunz" userId="e4a801cdd77b3e8b" providerId="LiveId" clId="{696D4845-B49C-444B-A73F-25DC147D7E1E}" dt="2024-10-20T21:04:47.311" v="14861" actId="1076"/>
          <ac:spMkLst>
            <pc:docMk/>
            <pc:sldMk cId="2322907671" sldId="1604"/>
            <ac:spMk id="5" creationId="{94D185B3-EAC8-75FB-7927-45D34AC1FE0A}"/>
          </ac:spMkLst>
        </pc:spChg>
      </pc:sldChg>
      <pc:sldChg chg="delSp modSp add del mod delAnim">
        <pc:chgData name="Werner Kunz" userId="e4a801cdd77b3e8b" providerId="LiveId" clId="{696D4845-B49C-444B-A73F-25DC147D7E1E}" dt="2024-10-21T09:20:59.955" v="16512" actId="47"/>
        <pc:sldMkLst>
          <pc:docMk/>
          <pc:sldMk cId="3731622055" sldId="1605"/>
        </pc:sldMkLst>
        <pc:spChg chg="del mod">
          <ac:chgData name="Werner Kunz" userId="e4a801cdd77b3e8b" providerId="LiveId" clId="{696D4845-B49C-444B-A73F-25DC147D7E1E}" dt="2024-10-21T09:19:39.475" v="16434" actId="21"/>
          <ac:spMkLst>
            <pc:docMk/>
            <pc:sldMk cId="3731622055" sldId="1605"/>
            <ac:spMk id="3" creationId="{13630C33-6511-1216-D7CB-3347541DC1C8}"/>
          </ac:spMkLst>
        </pc:spChg>
        <pc:spChg chg="del mod">
          <ac:chgData name="Werner Kunz" userId="e4a801cdd77b3e8b" providerId="LiveId" clId="{696D4845-B49C-444B-A73F-25DC147D7E1E}" dt="2024-10-21T09:19:39.475" v="16434" actId="21"/>
          <ac:spMkLst>
            <pc:docMk/>
            <pc:sldMk cId="3731622055" sldId="1605"/>
            <ac:spMk id="5" creationId="{C5CA9A77-D631-39D3-4FB1-226A6B47E754}"/>
          </ac:spMkLst>
        </pc:spChg>
      </pc:sldChg>
      <pc:sldChg chg="addSp delSp modSp add mod delAnim modAnim">
        <pc:chgData name="Werner Kunz" userId="e4a801cdd77b3e8b" providerId="LiveId" clId="{696D4845-B49C-444B-A73F-25DC147D7E1E}" dt="2024-10-21T09:20:42.570" v="16511"/>
        <pc:sldMkLst>
          <pc:docMk/>
          <pc:sldMk cId="3798063982" sldId="1606"/>
        </pc:sldMkLst>
        <pc:spChg chg="add mod">
          <ac:chgData name="Werner Kunz" userId="e4a801cdd77b3e8b" providerId="LiveId" clId="{696D4845-B49C-444B-A73F-25DC147D7E1E}" dt="2024-10-21T09:20:21.555" v="16508" actId="207"/>
          <ac:spMkLst>
            <pc:docMk/>
            <pc:sldMk cId="3798063982" sldId="1606"/>
            <ac:spMk id="2" creationId="{C5CA9A77-D631-39D3-4FB1-226A6B47E754}"/>
          </ac:spMkLst>
        </pc:spChg>
        <pc:spChg chg="del mod">
          <ac:chgData name="Werner Kunz" userId="e4a801cdd77b3e8b" providerId="LiveId" clId="{696D4845-B49C-444B-A73F-25DC147D7E1E}" dt="2024-10-21T09:17:49.971" v="16423" actId="21"/>
          <ac:spMkLst>
            <pc:docMk/>
            <pc:sldMk cId="3798063982" sldId="1606"/>
            <ac:spMk id="3" creationId="{13630C33-6511-1216-D7CB-3347541DC1C8}"/>
          </ac:spMkLst>
        </pc:spChg>
        <pc:spChg chg="add mod">
          <ac:chgData name="Werner Kunz" userId="e4a801cdd77b3e8b" providerId="LiveId" clId="{696D4845-B49C-444B-A73F-25DC147D7E1E}" dt="2024-10-21T09:20:26.166" v="16509" actId="207"/>
          <ac:spMkLst>
            <pc:docMk/>
            <pc:sldMk cId="3798063982" sldId="1606"/>
            <ac:spMk id="4" creationId="{13630C33-6511-1216-D7CB-3347541DC1C8}"/>
          </ac:spMkLst>
        </pc:spChg>
        <pc:spChg chg="mod">
          <ac:chgData name="Werner Kunz" userId="e4a801cdd77b3e8b" providerId="LiveId" clId="{696D4845-B49C-444B-A73F-25DC147D7E1E}" dt="2024-10-21T09:20:04.164" v="16507" actId="20577"/>
          <ac:spMkLst>
            <pc:docMk/>
            <pc:sldMk cId="3798063982" sldId="1606"/>
            <ac:spMk id="5" creationId="{C5CA9A77-D631-39D3-4FB1-226A6B47E754}"/>
          </ac:spMkLst>
        </pc:spChg>
      </pc:sldChg>
      <pc:sldChg chg="modSp add mod">
        <pc:chgData name="Werner Kunz" userId="e4a801cdd77b3e8b" providerId="LiveId" clId="{696D4845-B49C-444B-A73F-25DC147D7E1E}" dt="2024-10-21T09:41:29.023" v="16728" actId="1035"/>
        <pc:sldMkLst>
          <pc:docMk/>
          <pc:sldMk cId="3959905897" sldId="1607"/>
        </pc:sldMkLst>
        <pc:spChg chg="mod">
          <ac:chgData name="Werner Kunz" userId="e4a801cdd77b3e8b" providerId="LiveId" clId="{696D4845-B49C-444B-A73F-25DC147D7E1E}" dt="2024-10-21T09:41:29.023" v="16728" actId="1035"/>
          <ac:spMkLst>
            <pc:docMk/>
            <pc:sldMk cId="3959905897" sldId="1607"/>
            <ac:spMk id="2" creationId="{1B1EC6A7-14F6-0025-DE37-6A5A805FBA1C}"/>
          </ac:spMkLst>
        </pc:spChg>
        <pc:spChg chg="mod">
          <ac:chgData name="Werner Kunz" userId="e4a801cdd77b3e8b" providerId="LiveId" clId="{696D4845-B49C-444B-A73F-25DC147D7E1E}" dt="2024-10-21T09:41:29.023" v="16728" actId="1035"/>
          <ac:spMkLst>
            <pc:docMk/>
            <pc:sldMk cId="3959905897" sldId="1607"/>
            <ac:spMk id="33794" creationId="{00000000-0000-0000-0000-000000000000}"/>
          </ac:spMkLst>
        </pc:spChg>
      </pc:sldChg>
      <pc:sldChg chg="delSp modSp add mod delAnim modAnim">
        <pc:chgData name="Werner Kunz" userId="e4a801cdd77b3e8b" providerId="LiveId" clId="{696D4845-B49C-444B-A73F-25DC147D7E1E}" dt="2024-10-21T09:53:51.890" v="16905"/>
        <pc:sldMkLst>
          <pc:docMk/>
          <pc:sldMk cId="3132382888" sldId="1608"/>
        </pc:sldMkLst>
        <pc:spChg chg="del">
          <ac:chgData name="Werner Kunz" userId="e4a801cdd77b3e8b" providerId="LiveId" clId="{696D4845-B49C-444B-A73F-25DC147D7E1E}" dt="2024-10-21T09:52:45.329" v="16896" actId="478"/>
          <ac:spMkLst>
            <pc:docMk/>
            <pc:sldMk cId="3132382888" sldId="1608"/>
            <ac:spMk id="2" creationId="{3328A51B-B314-8E41-3741-8D37C08F7DAB}"/>
          </ac:spMkLst>
        </pc:spChg>
        <pc:spChg chg="mod">
          <ac:chgData name="Werner Kunz" userId="e4a801cdd77b3e8b" providerId="LiveId" clId="{696D4845-B49C-444B-A73F-25DC147D7E1E}" dt="2024-10-21T09:53:37.747" v="16904" actId="1076"/>
          <ac:spMkLst>
            <pc:docMk/>
            <pc:sldMk cId="3132382888" sldId="1608"/>
            <ac:spMk id="3" creationId="{3328A51B-B314-8E41-3741-8D37C08F7DAB}"/>
          </ac:spMkLst>
        </pc:spChg>
        <pc:spChg chg="del">
          <ac:chgData name="Werner Kunz" userId="e4a801cdd77b3e8b" providerId="LiveId" clId="{696D4845-B49C-444B-A73F-25DC147D7E1E}" dt="2024-10-21T09:52:45.329" v="16896" actId="478"/>
          <ac:spMkLst>
            <pc:docMk/>
            <pc:sldMk cId="3132382888" sldId="1608"/>
            <ac:spMk id="4" creationId="{10F890BF-4107-7E78-A49C-81546C4E7CDD}"/>
          </ac:spMkLst>
        </pc:spChg>
      </pc:sldChg>
      <pc:sldMasterChg chg="del delSldLayout">
        <pc:chgData name="Werner Kunz" userId="e4a801cdd77b3e8b" providerId="LiveId" clId="{696D4845-B49C-444B-A73F-25DC147D7E1E}" dt="2024-10-07T18:39:24.044" v="10254" actId="47"/>
        <pc:sldMasterMkLst>
          <pc:docMk/>
          <pc:sldMasterMk cId="2782476579" sldId="2147483672"/>
        </pc:sldMasterMkLst>
        <pc:sldLayoutChg chg="del">
          <pc:chgData name="Werner Kunz" userId="e4a801cdd77b3e8b" providerId="LiveId" clId="{696D4845-B49C-444B-A73F-25DC147D7E1E}" dt="2024-10-07T18:39:24.044" v="10254" actId="47"/>
          <pc:sldLayoutMkLst>
            <pc:docMk/>
            <pc:sldMasterMk cId="2782476579" sldId="2147483672"/>
            <pc:sldLayoutMk cId="2862301024" sldId="2147483673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6:00:59.038" v="2285" actId="47"/>
        <pc:sldMasterMkLst>
          <pc:docMk/>
          <pc:sldMasterMk cId="1426823950" sldId="2147483681"/>
        </pc:sldMasterMkLst>
        <pc:sldLayoutChg chg="del">
          <pc:chgData name="Werner Kunz" userId="e4a801cdd77b3e8b" providerId="LiveId" clId="{696D4845-B49C-444B-A73F-25DC147D7E1E}" dt="2024-10-06T16:00:59.038" v="2285" actId="47"/>
          <pc:sldLayoutMkLst>
            <pc:docMk/>
            <pc:sldMasterMk cId="1426823950" sldId="2147483681"/>
            <pc:sldLayoutMk cId="2361487128" sldId="2147483682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6:01:01.669" v="2286" actId="47"/>
        <pc:sldMasterMkLst>
          <pc:docMk/>
          <pc:sldMasterMk cId="890276054" sldId="2147483683"/>
        </pc:sldMasterMkLst>
        <pc:sldLayoutChg chg="del">
          <pc:chgData name="Werner Kunz" userId="e4a801cdd77b3e8b" providerId="LiveId" clId="{696D4845-B49C-444B-A73F-25DC147D7E1E}" dt="2024-10-06T16:01:01.669" v="2286" actId="47"/>
          <pc:sldLayoutMkLst>
            <pc:docMk/>
            <pc:sldMasterMk cId="890276054" sldId="2147483683"/>
            <pc:sldLayoutMk cId="2486130131" sldId="2147483684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6:01:47.719" v="2291" actId="2696"/>
        <pc:sldMasterMkLst>
          <pc:docMk/>
          <pc:sldMasterMk cId="2423783434" sldId="2147483688"/>
        </pc:sldMasterMkLst>
        <pc:sldLayoutChg chg="del">
          <pc:chgData name="Werner Kunz" userId="e4a801cdd77b3e8b" providerId="LiveId" clId="{696D4845-B49C-444B-A73F-25DC147D7E1E}" dt="2024-10-06T16:01:47.719" v="2291" actId="2696"/>
          <pc:sldLayoutMkLst>
            <pc:docMk/>
            <pc:sldMasterMk cId="2423783434" sldId="2147483688"/>
            <pc:sldLayoutMk cId="193552834" sldId="2147483689"/>
          </pc:sldLayoutMkLst>
        </pc:sldLayoutChg>
      </pc:sldMasterChg>
      <pc:sldMasterChg chg="del delSldLayout">
        <pc:chgData name="Werner Kunz" userId="e4a801cdd77b3e8b" providerId="LiveId" clId="{696D4845-B49C-444B-A73F-25DC147D7E1E}" dt="2024-10-14T20:36:38.097" v="11923" actId="2696"/>
        <pc:sldMasterMkLst>
          <pc:docMk/>
          <pc:sldMasterMk cId="2815982330" sldId="2147483690"/>
        </pc:sldMasterMkLst>
        <pc:sldLayoutChg chg="del">
          <pc:chgData name="Werner Kunz" userId="e4a801cdd77b3e8b" providerId="LiveId" clId="{696D4845-B49C-444B-A73F-25DC147D7E1E}" dt="2024-10-14T20:36:38.097" v="11923" actId="2696"/>
          <pc:sldLayoutMkLst>
            <pc:docMk/>
            <pc:sldMasterMk cId="2815982330" sldId="2147483690"/>
            <pc:sldLayoutMk cId="3820405819" sldId="2147483691"/>
          </pc:sldLayoutMkLst>
        </pc:sldLayoutChg>
        <pc:sldLayoutChg chg="del">
          <pc:chgData name="Werner Kunz" userId="e4a801cdd77b3e8b" providerId="LiveId" clId="{696D4845-B49C-444B-A73F-25DC147D7E1E}" dt="2024-10-14T20:36:38.097" v="11923" actId="2696"/>
          <pc:sldLayoutMkLst>
            <pc:docMk/>
            <pc:sldMasterMk cId="2815982330" sldId="2147483690"/>
            <pc:sldLayoutMk cId="1610652222" sldId="2147483692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6:12:37.720" v="2409" actId="47"/>
        <pc:sldMasterMkLst>
          <pc:docMk/>
          <pc:sldMasterMk cId="3713232679" sldId="2147483693"/>
        </pc:sldMasterMkLst>
        <pc:sldLayoutChg chg="del">
          <pc:chgData name="Werner Kunz" userId="e4a801cdd77b3e8b" providerId="LiveId" clId="{696D4845-B49C-444B-A73F-25DC147D7E1E}" dt="2024-10-06T16:12:37.720" v="2409" actId="47"/>
          <pc:sldLayoutMkLst>
            <pc:docMk/>
            <pc:sldMasterMk cId="3713232679" sldId="2147483693"/>
            <pc:sldLayoutMk cId="3025796078" sldId="2147483694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8:40:11.707" v="3557" actId="2696"/>
        <pc:sldMasterMkLst>
          <pc:docMk/>
          <pc:sldMasterMk cId="343389198" sldId="2147483697"/>
        </pc:sldMasterMkLst>
        <pc:sldLayoutChg chg="del">
          <pc:chgData name="Werner Kunz" userId="e4a801cdd77b3e8b" providerId="LiveId" clId="{696D4845-B49C-444B-A73F-25DC147D7E1E}" dt="2024-10-06T18:40:11.707" v="3557" actId="2696"/>
          <pc:sldLayoutMkLst>
            <pc:docMk/>
            <pc:sldMasterMk cId="343389198" sldId="2147483697"/>
            <pc:sldLayoutMk cId="2310286423" sldId="2147483698"/>
          </pc:sldLayoutMkLst>
        </pc:sldLayoutChg>
      </pc:sldMasterChg>
      <pc:sldMasterChg chg="del delSldLayout">
        <pc:chgData name="Werner Kunz" userId="e4a801cdd77b3e8b" providerId="LiveId" clId="{696D4845-B49C-444B-A73F-25DC147D7E1E}" dt="2024-10-07T11:27:43.588" v="8157" actId="2696"/>
        <pc:sldMasterMkLst>
          <pc:docMk/>
          <pc:sldMasterMk cId="408537542" sldId="2147483697"/>
        </pc:sldMasterMkLst>
        <pc:sldLayoutChg chg="del">
          <pc:chgData name="Werner Kunz" userId="e4a801cdd77b3e8b" providerId="LiveId" clId="{696D4845-B49C-444B-A73F-25DC147D7E1E}" dt="2024-10-07T11:27:43.588" v="8157" actId="2696"/>
          <pc:sldLayoutMkLst>
            <pc:docMk/>
            <pc:sldMasterMk cId="408537542" sldId="2147483697"/>
            <pc:sldLayoutMk cId="4294021042" sldId="2147483698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18:52:57.747" v="3770" actId="47"/>
        <pc:sldMasterMkLst>
          <pc:docMk/>
          <pc:sldMasterMk cId="345596038" sldId="2147483699"/>
        </pc:sldMasterMkLst>
        <pc:sldLayoutChg chg="del">
          <pc:chgData name="Werner Kunz" userId="e4a801cdd77b3e8b" providerId="LiveId" clId="{696D4845-B49C-444B-A73F-25DC147D7E1E}" dt="2024-10-06T18:52:57.747" v="3770" actId="47"/>
          <pc:sldLayoutMkLst>
            <pc:docMk/>
            <pc:sldMasterMk cId="345596038" sldId="2147483699"/>
            <pc:sldLayoutMk cId="4173154490" sldId="2147483700"/>
          </pc:sldLayoutMkLst>
        </pc:sldLayoutChg>
        <pc:sldLayoutChg chg="del">
          <pc:chgData name="Werner Kunz" userId="e4a801cdd77b3e8b" providerId="LiveId" clId="{696D4845-B49C-444B-A73F-25DC147D7E1E}" dt="2024-10-06T18:52:57.747" v="3770" actId="47"/>
          <pc:sldLayoutMkLst>
            <pc:docMk/>
            <pc:sldMasterMk cId="345596038" sldId="2147483699"/>
            <pc:sldLayoutMk cId="1640272698" sldId="2147483701"/>
          </pc:sldLayoutMkLst>
        </pc:sldLayoutChg>
        <pc:sldLayoutChg chg="del">
          <pc:chgData name="Werner Kunz" userId="e4a801cdd77b3e8b" providerId="LiveId" clId="{696D4845-B49C-444B-A73F-25DC147D7E1E}" dt="2024-10-06T18:52:57.747" v="3770" actId="47"/>
          <pc:sldLayoutMkLst>
            <pc:docMk/>
            <pc:sldMasterMk cId="345596038" sldId="2147483699"/>
            <pc:sldLayoutMk cId="2316245874" sldId="2147483702"/>
          </pc:sldLayoutMkLst>
        </pc:sldLayoutChg>
        <pc:sldLayoutChg chg="del">
          <pc:chgData name="Werner Kunz" userId="e4a801cdd77b3e8b" providerId="LiveId" clId="{696D4845-B49C-444B-A73F-25DC147D7E1E}" dt="2024-10-06T18:52:57.747" v="3770" actId="47"/>
          <pc:sldLayoutMkLst>
            <pc:docMk/>
            <pc:sldMasterMk cId="345596038" sldId="2147483699"/>
            <pc:sldLayoutMk cId="2848884854" sldId="2147483703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21:24:11.933" v="5452" actId="47"/>
        <pc:sldMasterMkLst>
          <pc:docMk/>
          <pc:sldMasterMk cId="515795278" sldId="2147483715"/>
        </pc:sldMasterMkLst>
        <pc:sldLayoutChg chg="del">
          <pc:chgData name="Werner Kunz" userId="e4a801cdd77b3e8b" providerId="LiveId" clId="{696D4845-B49C-444B-A73F-25DC147D7E1E}" dt="2024-10-06T21:24:11.933" v="5452" actId="47"/>
          <pc:sldLayoutMkLst>
            <pc:docMk/>
            <pc:sldMasterMk cId="515795278" sldId="2147483715"/>
            <pc:sldLayoutMk cId="1080904780" sldId="2147483716"/>
          </pc:sldLayoutMkLst>
        </pc:sldLayoutChg>
      </pc:sldMasterChg>
      <pc:sldMasterChg chg="del delSldLayout">
        <pc:chgData name="Werner Kunz" userId="e4a801cdd77b3e8b" providerId="LiveId" clId="{696D4845-B49C-444B-A73F-25DC147D7E1E}" dt="2024-10-14T20:01:50.496" v="11687" actId="2696"/>
        <pc:sldMasterMkLst>
          <pc:docMk/>
          <pc:sldMasterMk cId="1291041067" sldId="2147483715"/>
        </pc:sldMasterMkLst>
        <pc:sldLayoutChg chg="del">
          <pc:chgData name="Werner Kunz" userId="e4a801cdd77b3e8b" providerId="LiveId" clId="{696D4845-B49C-444B-A73F-25DC147D7E1E}" dt="2024-10-14T20:01:50.496" v="11687" actId="2696"/>
          <pc:sldLayoutMkLst>
            <pc:docMk/>
            <pc:sldMasterMk cId="1291041067" sldId="2147483715"/>
            <pc:sldLayoutMk cId="3348631798" sldId="2147483716"/>
          </pc:sldLayoutMkLst>
        </pc:sldLayoutChg>
      </pc:sldMasterChg>
      <pc:sldMasterChg chg="del delSldLayout">
        <pc:chgData name="Werner Kunz" userId="e4a801cdd77b3e8b" providerId="LiveId" clId="{696D4845-B49C-444B-A73F-25DC147D7E1E}" dt="2024-10-14T20:36:38.097" v="11923" actId="2696"/>
        <pc:sldMasterMkLst>
          <pc:docMk/>
          <pc:sldMasterMk cId="559815537" sldId="2147483717"/>
        </pc:sldMasterMkLst>
        <pc:sldLayoutChg chg="del">
          <pc:chgData name="Werner Kunz" userId="e4a801cdd77b3e8b" providerId="LiveId" clId="{696D4845-B49C-444B-A73F-25DC147D7E1E}" dt="2024-10-14T20:36:38.097" v="11923" actId="2696"/>
          <pc:sldLayoutMkLst>
            <pc:docMk/>
            <pc:sldMasterMk cId="559815537" sldId="2147483717"/>
            <pc:sldLayoutMk cId="654104323" sldId="2147483718"/>
          </pc:sldLayoutMkLst>
        </pc:sldLayoutChg>
      </pc:sldMasterChg>
      <pc:sldMasterChg chg="del delSldLayout">
        <pc:chgData name="Werner Kunz" userId="e4a801cdd77b3e8b" providerId="LiveId" clId="{696D4845-B49C-444B-A73F-25DC147D7E1E}" dt="2024-10-07T19:06:23.970" v="10488" actId="47"/>
        <pc:sldMasterMkLst>
          <pc:docMk/>
          <pc:sldMasterMk cId="847302986" sldId="2147483717"/>
        </pc:sldMasterMkLst>
        <pc:sldLayoutChg chg="del">
          <pc:chgData name="Werner Kunz" userId="e4a801cdd77b3e8b" providerId="LiveId" clId="{696D4845-B49C-444B-A73F-25DC147D7E1E}" dt="2024-10-07T19:06:23.970" v="10488" actId="47"/>
          <pc:sldLayoutMkLst>
            <pc:docMk/>
            <pc:sldMasterMk cId="847302986" sldId="2147483717"/>
            <pc:sldLayoutMk cId="920375427" sldId="2147483718"/>
          </pc:sldLayoutMkLst>
        </pc:sldLayoutChg>
      </pc:sldMasterChg>
      <pc:sldMasterChg chg="del delSldLayout">
        <pc:chgData name="Werner Kunz" userId="e4a801cdd77b3e8b" providerId="LiveId" clId="{696D4845-B49C-444B-A73F-25DC147D7E1E}" dt="2024-10-06T21:02:02.458" v="5077" actId="47"/>
        <pc:sldMasterMkLst>
          <pc:docMk/>
          <pc:sldMasterMk cId="2604950361" sldId="2147483717"/>
        </pc:sldMasterMkLst>
        <pc:sldLayoutChg chg="del">
          <pc:chgData name="Werner Kunz" userId="e4a801cdd77b3e8b" providerId="LiveId" clId="{696D4845-B49C-444B-A73F-25DC147D7E1E}" dt="2024-10-06T21:02:02.458" v="5077" actId="47"/>
          <pc:sldLayoutMkLst>
            <pc:docMk/>
            <pc:sldMasterMk cId="2604950361" sldId="2147483717"/>
            <pc:sldLayoutMk cId="1623057630" sldId="2147483718"/>
          </pc:sldLayoutMkLst>
        </pc:sldLayoutChg>
      </pc:sldMasterChg>
      <pc:sldMasterChg chg="del delSldLayout">
        <pc:chgData name="Werner Kunz" userId="e4a801cdd77b3e8b" providerId="LiveId" clId="{696D4845-B49C-444B-A73F-25DC147D7E1E}" dt="2024-10-14T20:36:38.097" v="11923" actId="2696"/>
        <pc:sldMasterMkLst>
          <pc:docMk/>
          <pc:sldMasterMk cId="3031428373" sldId="2147483719"/>
        </pc:sldMasterMkLst>
        <pc:sldLayoutChg chg="del">
          <pc:chgData name="Werner Kunz" userId="e4a801cdd77b3e8b" providerId="LiveId" clId="{696D4845-B49C-444B-A73F-25DC147D7E1E}" dt="2024-10-14T20:36:38.097" v="11923" actId="2696"/>
          <pc:sldLayoutMkLst>
            <pc:docMk/>
            <pc:sldMasterMk cId="3031428373" sldId="2147483719"/>
            <pc:sldLayoutMk cId="2624697406" sldId="2147483720"/>
          </pc:sldLayoutMkLst>
        </pc:sldLayoutChg>
      </pc:sldMasterChg>
    </pc:docChg>
  </pc:docChgLst>
  <pc:docChgLst>
    <pc:chgData name="Werner Kunz" userId="e4a801cdd77b3e8b" providerId="LiveId" clId="{7C194F2A-B0EB-4217-B691-DE0C2ECE4F64}"/>
    <pc:docChg chg="undo custSel addSld delSld modSld sldOrd addMainMaster delMainMaster">
      <pc:chgData name="Werner Kunz" userId="e4a801cdd77b3e8b" providerId="LiveId" clId="{7C194F2A-B0EB-4217-B691-DE0C2ECE4F64}" dt="2024-10-18T18:12:21.708" v="3693" actId="20577"/>
      <pc:docMkLst>
        <pc:docMk/>
      </pc:docMkLst>
      <pc:sldChg chg="modSp mod">
        <pc:chgData name="Werner Kunz" userId="e4a801cdd77b3e8b" providerId="LiveId" clId="{7C194F2A-B0EB-4217-B691-DE0C2ECE4F64}" dt="2024-10-04T16:38:41.775" v="104" actId="1076"/>
        <pc:sldMkLst>
          <pc:docMk/>
          <pc:sldMk cId="0" sldId="347"/>
        </pc:sldMkLst>
        <pc:spChg chg="mod">
          <ac:chgData name="Werner Kunz" userId="e4a801cdd77b3e8b" providerId="LiveId" clId="{7C194F2A-B0EB-4217-B691-DE0C2ECE4F64}" dt="2024-10-04T16:38:38.665" v="103" actId="20577"/>
          <ac:spMkLst>
            <pc:docMk/>
            <pc:sldMk cId="0" sldId="347"/>
            <ac:spMk id="33794" creationId="{00000000-0000-0000-0000-000000000000}"/>
          </ac:spMkLst>
        </pc:spChg>
        <pc:spChg chg="mod">
          <ac:chgData name="Werner Kunz" userId="e4a801cdd77b3e8b" providerId="LiveId" clId="{7C194F2A-B0EB-4217-B691-DE0C2ECE4F64}" dt="2024-10-04T16:38:33.509" v="101" actId="1076"/>
          <ac:spMkLst>
            <pc:docMk/>
            <pc:sldMk cId="0" sldId="347"/>
            <ac:spMk id="33795" creationId="{00000000-0000-0000-0000-000000000000}"/>
          </ac:spMkLst>
        </pc:spChg>
        <pc:picChg chg="mod">
          <ac:chgData name="Werner Kunz" userId="e4a801cdd77b3e8b" providerId="LiveId" clId="{7C194F2A-B0EB-4217-B691-DE0C2ECE4F64}" dt="2024-10-04T16:38:41.775" v="104" actId="1076"/>
          <ac:picMkLst>
            <pc:docMk/>
            <pc:sldMk cId="0" sldId="347"/>
            <ac:picMk id="11" creationId="{E53533AB-2CE5-9C9E-9711-4B3D37CC6C06}"/>
          </ac:picMkLst>
        </pc:picChg>
      </pc:sldChg>
      <pc:sldChg chg="modSp mod modAnim">
        <pc:chgData name="Werner Kunz" userId="e4a801cdd77b3e8b" providerId="LiveId" clId="{7C194F2A-B0EB-4217-B691-DE0C2ECE4F64}" dt="2024-10-18T17:27:12.485" v="3157"/>
        <pc:sldMkLst>
          <pc:docMk/>
          <pc:sldMk cId="3796177585" sldId="475"/>
        </pc:sldMkLst>
        <pc:spChg chg="mod">
          <ac:chgData name="Werner Kunz" userId="e4a801cdd77b3e8b" providerId="LiveId" clId="{7C194F2A-B0EB-4217-B691-DE0C2ECE4F64}" dt="2024-10-08T17:30:55.486" v="1826" actId="1076"/>
          <ac:spMkLst>
            <pc:docMk/>
            <pc:sldMk cId="3796177585" sldId="475"/>
            <ac:spMk id="7" creationId="{30C737DB-827B-968E-1505-0212AB54A415}"/>
          </ac:spMkLst>
        </pc:spChg>
      </pc:sldChg>
      <pc:sldChg chg="add del">
        <pc:chgData name="Werner Kunz" userId="e4a801cdd77b3e8b" providerId="LiveId" clId="{7C194F2A-B0EB-4217-B691-DE0C2ECE4F64}" dt="2024-10-09T16:14:24.599" v="3051" actId="2696"/>
        <pc:sldMkLst>
          <pc:docMk/>
          <pc:sldMk cId="3019720649" sldId="942"/>
        </pc:sldMkLst>
      </pc:sldChg>
      <pc:sldChg chg="modSp mod">
        <pc:chgData name="Werner Kunz" userId="e4a801cdd77b3e8b" providerId="LiveId" clId="{7C194F2A-B0EB-4217-B691-DE0C2ECE4F64}" dt="2024-10-09T15:10:39.335" v="2316" actId="1076"/>
        <pc:sldMkLst>
          <pc:docMk/>
          <pc:sldMk cId="150550662" sldId="1229"/>
        </pc:sldMkLst>
        <pc:spChg chg="mod">
          <ac:chgData name="Werner Kunz" userId="e4a801cdd77b3e8b" providerId="LiveId" clId="{7C194F2A-B0EB-4217-B691-DE0C2ECE4F64}" dt="2024-10-09T15:10:39.335" v="2316" actId="1076"/>
          <ac:spMkLst>
            <pc:docMk/>
            <pc:sldMk cId="150550662" sldId="1229"/>
            <ac:spMk id="8" creationId="{00000000-0000-0000-0000-000000000000}"/>
          </ac:spMkLst>
        </pc:spChg>
      </pc:sldChg>
      <pc:sldChg chg="modSp mod">
        <pc:chgData name="Werner Kunz" userId="e4a801cdd77b3e8b" providerId="LiveId" clId="{7C194F2A-B0EB-4217-B691-DE0C2ECE4F64}" dt="2024-10-08T17:56:52.058" v="2122" actId="20577"/>
        <pc:sldMkLst>
          <pc:docMk/>
          <pc:sldMk cId="384116286" sldId="1229"/>
        </pc:sldMkLst>
        <pc:spChg chg="mod">
          <ac:chgData name="Werner Kunz" userId="e4a801cdd77b3e8b" providerId="LiveId" clId="{7C194F2A-B0EB-4217-B691-DE0C2ECE4F64}" dt="2024-10-08T17:56:52.058" v="2122" actId="20577"/>
          <ac:spMkLst>
            <pc:docMk/>
            <pc:sldMk cId="384116286" sldId="1229"/>
            <ac:spMk id="8" creationId="{00000000-0000-0000-0000-000000000000}"/>
          </ac:spMkLst>
        </pc:spChg>
      </pc:sldChg>
      <pc:sldChg chg="addSp modSp mod modAnim">
        <pc:chgData name="Werner Kunz" userId="e4a801cdd77b3e8b" providerId="LiveId" clId="{7C194F2A-B0EB-4217-B691-DE0C2ECE4F64}" dt="2024-10-08T16:32:51.345" v="1527"/>
        <pc:sldMkLst>
          <pc:docMk/>
          <pc:sldMk cId="4070660557" sldId="1240"/>
        </pc:sldMkLst>
        <pc:spChg chg="mod">
          <ac:chgData name="Werner Kunz" userId="e4a801cdd77b3e8b" providerId="LiveId" clId="{7C194F2A-B0EB-4217-B691-DE0C2ECE4F64}" dt="2024-10-08T16:31:34.336" v="1522" actId="6549"/>
          <ac:spMkLst>
            <pc:docMk/>
            <pc:sldMk cId="4070660557" sldId="1240"/>
            <ac:spMk id="2" creationId="{3328A51B-B314-8E41-3741-8D37C08F7DAB}"/>
          </ac:spMkLst>
        </pc:spChg>
        <pc:spChg chg="add mod">
          <ac:chgData name="Werner Kunz" userId="e4a801cdd77b3e8b" providerId="LiveId" clId="{7C194F2A-B0EB-4217-B691-DE0C2ECE4F64}" dt="2024-10-08T16:32:10.576" v="1524" actId="6549"/>
          <ac:spMkLst>
            <pc:docMk/>
            <pc:sldMk cId="4070660557" sldId="1240"/>
            <ac:spMk id="5" creationId="{9CDECED9-BC03-1B78-4163-677A4EDA20BB}"/>
          </ac:spMkLst>
        </pc:spChg>
      </pc:sldChg>
      <pc:sldChg chg="modAnim">
        <pc:chgData name="Werner Kunz" userId="e4a801cdd77b3e8b" providerId="LiveId" clId="{7C194F2A-B0EB-4217-B691-DE0C2ECE4F64}" dt="2024-10-08T16:35:01.083" v="1532"/>
        <pc:sldMkLst>
          <pc:docMk/>
          <pc:sldMk cId="1797812818" sldId="1304"/>
        </pc:sldMkLst>
      </pc:sldChg>
      <pc:sldChg chg="modSp mod">
        <pc:chgData name="Werner Kunz" userId="e4a801cdd77b3e8b" providerId="LiveId" clId="{7C194F2A-B0EB-4217-B691-DE0C2ECE4F64}" dt="2024-10-09T15:09:49.484" v="2314" actId="1076"/>
        <pc:sldMkLst>
          <pc:docMk/>
          <pc:sldMk cId="1518180293" sldId="1327"/>
        </pc:sldMkLst>
        <pc:spChg chg="mod">
          <ac:chgData name="Werner Kunz" userId="e4a801cdd77b3e8b" providerId="LiveId" clId="{7C194F2A-B0EB-4217-B691-DE0C2ECE4F64}" dt="2024-10-09T15:09:49.484" v="2314" actId="1076"/>
          <ac:spMkLst>
            <pc:docMk/>
            <pc:sldMk cId="1518180293" sldId="1327"/>
            <ac:spMk id="2" creationId="{DAE65410-D6F1-821F-9EED-227CBD5BE118}"/>
          </ac:spMkLst>
        </pc:spChg>
        <pc:spChg chg="mod">
          <ac:chgData name="Werner Kunz" userId="e4a801cdd77b3e8b" providerId="LiveId" clId="{7C194F2A-B0EB-4217-B691-DE0C2ECE4F64}" dt="2024-10-09T15:09:24.932" v="2311" actId="207"/>
          <ac:spMkLst>
            <pc:docMk/>
            <pc:sldMk cId="1518180293" sldId="1327"/>
            <ac:spMk id="33794" creationId="{00000000-0000-0000-0000-000000000000}"/>
          </ac:spMkLst>
        </pc:spChg>
      </pc:sldChg>
      <pc:sldChg chg="modSp mod modAnim">
        <pc:chgData name="Werner Kunz" userId="e4a801cdd77b3e8b" providerId="LiveId" clId="{7C194F2A-B0EB-4217-B691-DE0C2ECE4F64}" dt="2024-10-08T17:55:22.077" v="2081" actId="207"/>
        <pc:sldMkLst>
          <pc:docMk/>
          <pc:sldMk cId="2574453438" sldId="1327"/>
        </pc:sldMkLst>
        <pc:spChg chg="mod">
          <ac:chgData name="Werner Kunz" userId="e4a801cdd77b3e8b" providerId="LiveId" clId="{7C194F2A-B0EB-4217-B691-DE0C2ECE4F64}" dt="2024-10-08T17:55:22.077" v="2081" actId="207"/>
          <ac:spMkLst>
            <pc:docMk/>
            <pc:sldMk cId="2574453438" sldId="1327"/>
            <ac:spMk id="2" creationId="{DAE65410-D6F1-821F-9EED-227CBD5BE118}"/>
          </ac:spMkLst>
        </pc:spChg>
        <pc:spChg chg="mod">
          <ac:chgData name="Werner Kunz" userId="e4a801cdd77b3e8b" providerId="LiveId" clId="{7C194F2A-B0EB-4217-B691-DE0C2ECE4F64}" dt="2024-10-08T17:54:57.057" v="2078" actId="14100"/>
          <ac:spMkLst>
            <pc:docMk/>
            <pc:sldMk cId="2574453438" sldId="1327"/>
            <ac:spMk id="33794" creationId="{00000000-0000-0000-0000-000000000000}"/>
          </ac:spMkLst>
        </pc:spChg>
      </pc:sldChg>
      <pc:sldChg chg="add del">
        <pc:chgData name="Werner Kunz" userId="e4a801cdd77b3e8b" providerId="LiveId" clId="{7C194F2A-B0EB-4217-B691-DE0C2ECE4F64}" dt="2024-10-09T16:15:26.097" v="3052" actId="2696"/>
        <pc:sldMkLst>
          <pc:docMk/>
          <pc:sldMk cId="1091560122" sldId="1332"/>
        </pc:sldMkLst>
      </pc:sldChg>
      <pc:sldChg chg="setBg">
        <pc:chgData name="Werner Kunz" userId="e4a801cdd77b3e8b" providerId="LiveId" clId="{7C194F2A-B0EB-4217-B691-DE0C2ECE4F64}" dt="2024-10-08T17:39:47.242" v="1921"/>
        <pc:sldMkLst>
          <pc:docMk/>
          <pc:sldMk cId="375513076" sldId="1359"/>
        </pc:sldMkLst>
      </pc:sldChg>
      <pc:sldChg chg="modAnim">
        <pc:chgData name="Werner Kunz" userId="e4a801cdd77b3e8b" providerId="LiveId" clId="{7C194F2A-B0EB-4217-B691-DE0C2ECE4F64}" dt="2024-10-08T17:29:01.562" v="1822"/>
        <pc:sldMkLst>
          <pc:docMk/>
          <pc:sldMk cId="729580996" sldId="1389"/>
        </pc:sldMkLst>
      </pc:sldChg>
      <pc:sldChg chg="modSp">
        <pc:chgData name="Werner Kunz" userId="e4a801cdd77b3e8b" providerId="LiveId" clId="{7C194F2A-B0EB-4217-B691-DE0C2ECE4F64}" dt="2024-10-08T17:31:30.077" v="1828" actId="113"/>
        <pc:sldMkLst>
          <pc:docMk/>
          <pc:sldMk cId="3558701686" sldId="1393"/>
        </pc:sldMkLst>
        <pc:spChg chg="mod">
          <ac:chgData name="Werner Kunz" userId="e4a801cdd77b3e8b" providerId="LiveId" clId="{7C194F2A-B0EB-4217-B691-DE0C2ECE4F64}" dt="2024-10-08T17:31:30.077" v="1828" actId="113"/>
          <ac:spMkLst>
            <pc:docMk/>
            <pc:sldMk cId="3558701686" sldId="1393"/>
            <ac:spMk id="2" creationId="{3ECE4085-737A-38C5-158E-AF64CB255ABF}"/>
          </ac:spMkLst>
        </pc:spChg>
      </pc:sldChg>
      <pc:sldChg chg="modSp mod">
        <pc:chgData name="Werner Kunz" userId="e4a801cdd77b3e8b" providerId="LiveId" clId="{7C194F2A-B0EB-4217-B691-DE0C2ECE4F64}" dt="2024-10-08T17:35:56.220" v="1856" actId="14100"/>
        <pc:sldMkLst>
          <pc:docMk/>
          <pc:sldMk cId="1741775534" sldId="1433"/>
        </pc:sldMkLst>
        <pc:spChg chg="mod">
          <ac:chgData name="Werner Kunz" userId="e4a801cdd77b3e8b" providerId="LiveId" clId="{7C194F2A-B0EB-4217-B691-DE0C2ECE4F64}" dt="2024-10-08T17:35:41.023" v="1855" actId="1076"/>
          <ac:spMkLst>
            <pc:docMk/>
            <pc:sldMk cId="1741775534" sldId="1433"/>
            <ac:spMk id="2" creationId="{32FD0657-96DB-009B-6CB1-E5A572E51E43}"/>
          </ac:spMkLst>
        </pc:spChg>
        <pc:picChg chg="mod">
          <ac:chgData name="Werner Kunz" userId="e4a801cdd77b3e8b" providerId="LiveId" clId="{7C194F2A-B0EB-4217-B691-DE0C2ECE4F64}" dt="2024-10-08T17:35:56.220" v="1856" actId="14100"/>
          <ac:picMkLst>
            <pc:docMk/>
            <pc:sldMk cId="1741775534" sldId="1433"/>
            <ac:picMk id="5" creationId="{BF059EA7-1F46-A078-5C10-9110491DD994}"/>
          </ac:picMkLst>
        </pc:picChg>
      </pc:sldChg>
      <pc:sldChg chg="modSp mod">
        <pc:chgData name="Werner Kunz" userId="e4a801cdd77b3e8b" providerId="LiveId" clId="{7C194F2A-B0EB-4217-B691-DE0C2ECE4F64}" dt="2024-10-18T17:49:38.316" v="3473" actId="20577"/>
        <pc:sldMkLst>
          <pc:docMk/>
          <pc:sldMk cId="3590856202" sldId="1448"/>
        </pc:sldMkLst>
        <pc:spChg chg="mod">
          <ac:chgData name="Werner Kunz" userId="e4a801cdd77b3e8b" providerId="LiveId" clId="{7C194F2A-B0EB-4217-B691-DE0C2ECE4F64}" dt="2024-10-18T17:49:38.316" v="3473" actId="20577"/>
          <ac:spMkLst>
            <pc:docMk/>
            <pc:sldMk cId="3590856202" sldId="1448"/>
            <ac:spMk id="2" creationId="{3328A51B-B314-8E41-3741-8D37C08F7DAB}"/>
          </ac:spMkLst>
        </pc:spChg>
      </pc:sldChg>
      <pc:sldChg chg="add del">
        <pc:chgData name="Werner Kunz" userId="e4a801cdd77b3e8b" providerId="LiveId" clId="{7C194F2A-B0EB-4217-B691-DE0C2ECE4F64}" dt="2024-10-09T16:14:09.617" v="3050" actId="2696"/>
        <pc:sldMkLst>
          <pc:docMk/>
          <pc:sldMk cId="1599404070" sldId="1449"/>
        </pc:sldMkLst>
      </pc:sldChg>
      <pc:sldChg chg="del">
        <pc:chgData name="Werner Kunz" userId="e4a801cdd77b3e8b" providerId="LiveId" clId="{7C194F2A-B0EB-4217-B691-DE0C2ECE4F64}" dt="2024-10-08T16:59:17.273" v="1581" actId="2696"/>
        <pc:sldMkLst>
          <pc:docMk/>
          <pc:sldMk cId="962677994" sldId="1454"/>
        </pc:sldMkLst>
      </pc:sldChg>
      <pc:sldChg chg="modSp add mod">
        <pc:chgData name="Werner Kunz" userId="e4a801cdd77b3e8b" providerId="LiveId" clId="{7C194F2A-B0EB-4217-B691-DE0C2ECE4F64}" dt="2024-10-08T17:00:12.403" v="1583" actId="207"/>
        <pc:sldMkLst>
          <pc:docMk/>
          <pc:sldMk cId="2756934439" sldId="1454"/>
        </pc:sldMkLst>
        <pc:spChg chg="mod">
          <ac:chgData name="Werner Kunz" userId="e4a801cdd77b3e8b" providerId="LiveId" clId="{7C194F2A-B0EB-4217-B691-DE0C2ECE4F64}" dt="2024-10-08T17:00:12.403" v="1583" actId="207"/>
          <ac:spMkLst>
            <pc:docMk/>
            <pc:sldMk cId="2756934439" sldId="1454"/>
            <ac:spMk id="3" creationId="{94D185B3-EAC8-75FB-7927-45D34AC1FE0A}"/>
          </ac:spMkLst>
        </pc:spChg>
      </pc:sldChg>
      <pc:sldChg chg="delSp modSp add mod">
        <pc:chgData name="Werner Kunz" userId="e4a801cdd77b3e8b" providerId="LiveId" clId="{7C194F2A-B0EB-4217-B691-DE0C2ECE4F64}" dt="2024-10-18T17:21:30.588" v="3150" actId="6549"/>
        <pc:sldMkLst>
          <pc:docMk/>
          <pc:sldMk cId="1963889232" sldId="1455"/>
        </pc:sldMkLst>
        <pc:spChg chg="mod">
          <ac:chgData name="Werner Kunz" userId="e4a801cdd77b3e8b" providerId="LiveId" clId="{7C194F2A-B0EB-4217-B691-DE0C2ECE4F64}" dt="2024-10-18T17:21:30.588" v="3150" actId="6549"/>
          <ac:spMkLst>
            <pc:docMk/>
            <pc:sldMk cId="1963889232" sldId="1455"/>
            <ac:spMk id="2" creationId="{B840C477-CE0D-F708-EF2A-13E76D263882}"/>
          </ac:spMkLst>
        </pc:spChg>
        <pc:spChg chg="del">
          <ac:chgData name="Werner Kunz" userId="e4a801cdd77b3e8b" providerId="LiveId" clId="{7C194F2A-B0EB-4217-B691-DE0C2ECE4F64}" dt="2024-10-08T17:01:17.666" v="1585" actId="478"/>
          <ac:spMkLst>
            <pc:docMk/>
            <pc:sldMk cId="1963889232" sldId="1455"/>
            <ac:spMk id="2" creationId="{CAC32B4B-03BD-B102-430E-41D347B886A4}"/>
          </ac:spMkLst>
        </pc:spChg>
        <pc:spChg chg="mod">
          <ac:chgData name="Werner Kunz" userId="e4a801cdd77b3e8b" providerId="LiveId" clId="{7C194F2A-B0EB-4217-B691-DE0C2ECE4F64}" dt="2024-10-08T17:16:55.994" v="1688" actId="20577"/>
          <ac:spMkLst>
            <pc:docMk/>
            <pc:sldMk cId="1963889232" sldId="1455"/>
            <ac:spMk id="4" creationId="{2BB591D4-C4AC-EBE3-0B35-00F13D697D59}"/>
          </ac:spMkLst>
        </pc:spChg>
      </pc:sldChg>
      <pc:sldChg chg="del">
        <pc:chgData name="Werner Kunz" userId="e4a801cdd77b3e8b" providerId="LiveId" clId="{7C194F2A-B0EB-4217-B691-DE0C2ECE4F64}" dt="2024-10-08T16:59:17.273" v="1581" actId="2696"/>
        <pc:sldMkLst>
          <pc:docMk/>
          <pc:sldMk cId="4140832380" sldId="1455"/>
        </pc:sldMkLst>
      </pc:sldChg>
      <pc:sldChg chg="modSp mod">
        <pc:chgData name="Werner Kunz" userId="e4a801cdd77b3e8b" providerId="LiveId" clId="{7C194F2A-B0EB-4217-B691-DE0C2ECE4F64}" dt="2024-10-08T17:36:32.521" v="1857" actId="20577"/>
        <pc:sldMkLst>
          <pc:docMk/>
          <pc:sldMk cId="2676630130" sldId="1462"/>
        </pc:sldMkLst>
        <pc:spChg chg="mod">
          <ac:chgData name="Werner Kunz" userId="e4a801cdd77b3e8b" providerId="LiveId" clId="{7C194F2A-B0EB-4217-B691-DE0C2ECE4F64}" dt="2024-10-08T17:36:32.521" v="1857" actId="20577"/>
          <ac:spMkLst>
            <pc:docMk/>
            <pc:sldMk cId="2676630130" sldId="1462"/>
            <ac:spMk id="3" creationId="{94D185B3-EAC8-75FB-7927-45D34AC1FE0A}"/>
          </ac:spMkLst>
        </pc:spChg>
      </pc:sldChg>
      <pc:sldChg chg="modSp del mod">
        <pc:chgData name="Werner Kunz" userId="e4a801cdd77b3e8b" providerId="LiveId" clId="{7C194F2A-B0EB-4217-B691-DE0C2ECE4F64}" dt="2024-10-09T16:09:33.319" v="3039" actId="2696"/>
        <pc:sldMkLst>
          <pc:docMk/>
          <pc:sldMk cId="278225481" sldId="1472"/>
        </pc:sldMkLst>
        <pc:spChg chg="mod">
          <ac:chgData name="Werner Kunz" userId="e4a801cdd77b3e8b" providerId="LiveId" clId="{7C194F2A-B0EB-4217-B691-DE0C2ECE4F64}" dt="2024-10-09T16:09:04.317" v="3038" actId="1076"/>
          <ac:spMkLst>
            <pc:docMk/>
            <pc:sldMk cId="278225481" sldId="1472"/>
            <ac:spMk id="2" creationId="{94D185B3-EAC8-75FB-7927-45D34AC1FE0A}"/>
          </ac:spMkLst>
        </pc:spChg>
      </pc:sldChg>
      <pc:sldChg chg="add del">
        <pc:chgData name="Werner Kunz" userId="e4a801cdd77b3e8b" providerId="LiveId" clId="{7C194F2A-B0EB-4217-B691-DE0C2ECE4F64}" dt="2024-10-09T16:16:49.323" v="3057"/>
        <pc:sldMkLst>
          <pc:docMk/>
          <pc:sldMk cId="868633165" sldId="1472"/>
        </pc:sldMkLst>
      </pc:sldChg>
      <pc:sldChg chg="modSp">
        <pc:chgData name="Werner Kunz" userId="e4a801cdd77b3e8b" providerId="LiveId" clId="{7C194F2A-B0EB-4217-B691-DE0C2ECE4F64}" dt="2024-10-18T18:12:21.708" v="3693" actId="20577"/>
        <pc:sldMkLst>
          <pc:docMk/>
          <pc:sldMk cId="428386637" sldId="1481"/>
        </pc:sldMkLst>
        <pc:spChg chg="mod">
          <ac:chgData name="Werner Kunz" userId="e4a801cdd77b3e8b" providerId="LiveId" clId="{7C194F2A-B0EB-4217-B691-DE0C2ECE4F64}" dt="2024-10-18T18:12:21.708" v="3693" actId="20577"/>
          <ac:spMkLst>
            <pc:docMk/>
            <pc:sldMk cId="428386637" sldId="1481"/>
            <ac:spMk id="4" creationId="{10F890BF-4107-7E78-A49C-81546C4E7CDD}"/>
          </ac:spMkLst>
        </pc:spChg>
      </pc:sldChg>
      <pc:sldChg chg="modSp mod modAnim">
        <pc:chgData name="Werner Kunz" userId="e4a801cdd77b3e8b" providerId="LiveId" clId="{7C194F2A-B0EB-4217-B691-DE0C2ECE4F64}" dt="2024-10-08T16:08:31.928" v="1159"/>
        <pc:sldMkLst>
          <pc:docMk/>
          <pc:sldMk cId="1548498092" sldId="1497"/>
        </pc:sldMkLst>
        <pc:spChg chg="mod">
          <ac:chgData name="Werner Kunz" userId="e4a801cdd77b3e8b" providerId="LiveId" clId="{7C194F2A-B0EB-4217-B691-DE0C2ECE4F64}" dt="2024-10-08T15:58:24.426" v="1069" actId="1076"/>
          <ac:spMkLst>
            <pc:docMk/>
            <pc:sldMk cId="1548498092" sldId="1497"/>
            <ac:spMk id="2" creationId="{F7C8E6BC-EC07-C8DD-05EC-C763089E6C67}"/>
          </ac:spMkLst>
        </pc:spChg>
        <pc:spChg chg="mod">
          <ac:chgData name="Werner Kunz" userId="e4a801cdd77b3e8b" providerId="LiveId" clId="{7C194F2A-B0EB-4217-B691-DE0C2ECE4F64}" dt="2024-10-08T15:57:28.991" v="1060" actId="1036"/>
          <ac:spMkLst>
            <pc:docMk/>
            <pc:sldMk cId="1548498092" sldId="1497"/>
            <ac:spMk id="33794" creationId="{00000000-0000-0000-0000-000000000000}"/>
          </ac:spMkLst>
        </pc:spChg>
      </pc:sldChg>
      <pc:sldChg chg="modSp mod setBg">
        <pc:chgData name="Werner Kunz" userId="e4a801cdd77b3e8b" providerId="LiveId" clId="{7C194F2A-B0EB-4217-B691-DE0C2ECE4F64}" dt="2024-10-08T17:29:53.663" v="1825"/>
        <pc:sldMkLst>
          <pc:docMk/>
          <pc:sldMk cId="2658398470" sldId="1503"/>
        </pc:sldMkLst>
        <pc:spChg chg="mod">
          <ac:chgData name="Werner Kunz" userId="e4a801cdd77b3e8b" providerId="LiveId" clId="{7C194F2A-B0EB-4217-B691-DE0C2ECE4F64}" dt="2024-10-08T17:29:34.088" v="1824" actId="1076"/>
          <ac:spMkLst>
            <pc:docMk/>
            <pc:sldMk cId="2658398470" sldId="1503"/>
            <ac:spMk id="2" creationId="{94D185B3-EAC8-75FB-7927-45D34AC1FE0A}"/>
          </ac:spMkLst>
        </pc:spChg>
      </pc:sldChg>
      <pc:sldChg chg="add">
        <pc:chgData name="Werner Kunz" userId="e4a801cdd77b3e8b" providerId="LiveId" clId="{7C194F2A-B0EB-4217-B691-DE0C2ECE4F64}" dt="2024-10-04T16:41:36.546" v="105" actId="2890"/>
        <pc:sldMkLst>
          <pc:docMk/>
          <pc:sldMk cId="2545984233" sldId="1505"/>
        </pc:sldMkLst>
      </pc:sldChg>
      <pc:sldChg chg="modSp add mod modAnim">
        <pc:chgData name="Werner Kunz" userId="e4a801cdd77b3e8b" providerId="LiveId" clId="{7C194F2A-B0EB-4217-B691-DE0C2ECE4F64}" dt="2024-10-18T17:14:07.444" v="3149" actId="20577"/>
        <pc:sldMkLst>
          <pc:docMk/>
          <pc:sldMk cId="2119614623" sldId="1506"/>
        </pc:sldMkLst>
        <pc:spChg chg="mod">
          <ac:chgData name="Werner Kunz" userId="e4a801cdd77b3e8b" providerId="LiveId" clId="{7C194F2A-B0EB-4217-B691-DE0C2ECE4F64}" dt="2024-10-08T16:11:15.397" v="1203" actId="207"/>
          <ac:spMkLst>
            <pc:docMk/>
            <pc:sldMk cId="2119614623" sldId="1506"/>
            <ac:spMk id="2" creationId="{207B1EA5-915B-4D36-72B9-936E788444B2}"/>
          </ac:spMkLst>
        </pc:spChg>
        <pc:spChg chg="mod">
          <ac:chgData name="Werner Kunz" userId="e4a801cdd77b3e8b" providerId="LiveId" clId="{7C194F2A-B0EB-4217-B691-DE0C2ECE4F64}" dt="2024-10-18T17:14:07.444" v="3149" actId="20577"/>
          <ac:spMkLst>
            <pc:docMk/>
            <pc:sldMk cId="2119614623" sldId="1506"/>
            <ac:spMk id="33794" creationId="{00000000-0000-0000-0000-000000000000}"/>
          </ac:spMkLst>
        </pc:spChg>
      </pc:sldChg>
      <pc:sldChg chg="modSp add mod modAnim">
        <pc:chgData name="Werner Kunz" userId="e4a801cdd77b3e8b" providerId="LiveId" clId="{7C194F2A-B0EB-4217-B691-DE0C2ECE4F64}" dt="2024-10-08T16:11:57.064" v="1205"/>
        <pc:sldMkLst>
          <pc:docMk/>
          <pc:sldMk cId="3086936042" sldId="1507"/>
        </pc:sldMkLst>
        <pc:spChg chg="mod">
          <ac:chgData name="Werner Kunz" userId="e4a801cdd77b3e8b" providerId="LiveId" clId="{7C194F2A-B0EB-4217-B691-DE0C2ECE4F64}" dt="2024-10-04T17:01:13.384" v="616" actId="20577"/>
          <ac:spMkLst>
            <pc:docMk/>
            <pc:sldMk cId="3086936042" sldId="1507"/>
            <ac:spMk id="33794" creationId="{00000000-0000-0000-0000-000000000000}"/>
          </ac:spMkLst>
        </pc:spChg>
      </pc:sldChg>
      <pc:sldChg chg="modSp add mod ord modAnim">
        <pc:chgData name="Werner Kunz" userId="e4a801cdd77b3e8b" providerId="LiveId" clId="{7C194F2A-B0EB-4217-B691-DE0C2ECE4F64}" dt="2024-10-08T16:23:46.716" v="1372"/>
        <pc:sldMkLst>
          <pc:docMk/>
          <pc:sldMk cId="2582893522" sldId="1508"/>
        </pc:sldMkLst>
        <pc:spChg chg="mod">
          <ac:chgData name="Werner Kunz" userId="e4a801cdd77b3e8b" providerId="LiveId" clId="{7C194F2A-B0EB-4217-B691-DE0C2ECE4F64}" dt="2024-10-04T17:09:17.799" v="952"/>
          <ac:spMkLst>
            <pc:docMk/>
            <pc:sldMk cId="2582893522" sldId="1508"/>
            <ac:spMk id="33794" creationId="{00000000-0000-0000-0000-000000000000}"/>
          </ac:spMkLst>
        </pc:spChg>
      </pc:sldChg>
      <pc:sldChg chg="modSp mod">
        <pc:chgData name="Werner Kunz" userId="e4a801cdd77b3e8b" providerId="LiveId" clId="{7C194F2A-B0EB-4217-B691-DE0C2ECE4F64}" dt="2024-10-18T17:08:07.888" v="3146" actId="1035"/>
        <pc:sldMkLst>
          <pc:docMk/>
          <pc:sldMk cId="2784042843" sldId="1508"/>
        </pc:sldMkLst>
        <pc:spChg chg="mod">
          <ac:chgData name="Werner Kunz" userId="e4a801cdd77b3e8b" providerId="LiveId" clId="{7C194F2A-B0EB-4217-B691-DE0C2ECE4F64}" dt="2024-10-18T17:08:07.888" v="3146" actId="1035"/>
          <ac:spMkLst>
            <pc:docMk/>
            <pc:sldMk cId="2784042843" sldId="1508"/>
            <ac:spMk id="2" creationId="{03C60807-A42D-2F0B-58E5-A1131D8CDD2A}"/>
          </ac:spMkLst>
        </pc:spChg>
        <pc:spChg chg="mod">
          <ac:chgData name="Werner Kunz" userId="e4a801cdd77b3e8b" providerId="LiveId" clId="{7C194F2A-B0EB-4217-B691-DE0C2ECE4F64}" dt="2024-10-18T17:07:56.815" v="3134" actId="20577"/>
          <ac:spMkLst>
            <pc:docMk/>
            <pc:sldMk cId="2784042843" sldId="1508"/>
            <ac:spMk id="33794" creationId="{00000000-0000-0000-0000-000000000000}"/>
          </ac:spMkLst>
        </pc:spChg>
        <pc:spChg chg="mod">
          <ac:chgData name="Werner Kunz" userId="e4a801cdd77b3e8b" providerId="LiveId" clId="{7C194F2A-B0EB-4217-B691-DE0C2ECE4F64}" dt="2024-10-18T17:08:07.888" v="3146" actId="1035"/>
          <ac:spMkLst>
            <pc:docMk/>
            <pc:sldMk cId="2784042843" sldId="1508"/>
            <ac:spMk id="35843" creationId="{00000000-0000-0000-0000-000000000000}"/>
          </ac:spMkLst>
        </pc:spChg>
      </pc:sldChg>
      <pc:sldChg chg="modSp add mod modAnim">
        <pc:chgData name="Werner Kunz" userId="e4a801cdd77b3e8b" providerId="LiveId" clId="{7C194F2A-B0EB-4217-B691-DE0C2ECE4F64}" dt="2024-10-08T16:13:04.525" v="1207" actId="255"/>
        <pc:sldMkLst>
          <pc:docMk/>
          <pc:sldMk cId="3820033499" sldId="1509"/>
        </pc:sldMkLst>
        <pc:spChg chg="mod">
          <ac:chgData name="Werner Kunz" userId="e4a801cdd77b3e8b" providerId="LiveId" clId="{7C194F2A-B0EB-4217-B691-DE0C2ECE4F64}" dt="2024-10-08T16:13:04.525" v="1207" actId="255"/>
          <ac:spMkLst>
            <pc:docMk/>
            <pc:sldMk cId="3820033499" sldId="1509"/>
            <ac:spMk id="3" creationId="{F797958F-D562-5A10-7556-D40F187EF789}"/>
          </ac:spMkLst>
        </pc:spChg>
        <pc:spChg chg="mod">
          <ac:chgData name="Werner Kunz" userId="e4a801cdd77b3e8b" providerId="LiveId" clId="{7C194F2A-B0EB-4217-B691-DE0C2ECE4F64}" dt="2024-10-04T17:05:09.223" v="818" actId="6549"/>
          <ac:spMkLst>
            <pc:docMk/>
            <pc:sldMk cId="3820033499" sldId="1509"/>
            <ac:spMk id="33794" creationId="{00000000-0000-0000-0000-000000000000}"/>
          </ac:spMkLst>
        </pc:spChg>
      </pc:sldChg>
      <pc:sldChg chg="modSp add mod ord">
        <pc:chgData name="Werner Kunz" userId="e4a801cdd77b3e8b" providerId="LiveId" clId="{7C194F2A-B0EB-4217-B691-DE0C2ECE4F64}" dt="2024-10-04T17:09:11.981" v="951" actId="20577"/>
        <pc:sldMkLst>
          <pc:docMk/>
          <pc:sldMk cId="310427679" sldId="1510"/>
        </pc:sldMkLst>
        <pc:spChg chg="mod">
          <ac:chgData name="Werner Kunz" userId="e4a801cdd77b3e8b" providerId="LiveId" clId="{7C194F2A-B0EB-4217-B691-DE0C2ECE4F64}" dt="2024-10-04T17:09:11.981" v="951" actId="20577"/>
          <ac:spMkLst>
            <pc:docMk/>
            <pc:sldMk cId="310427679" sldId="1510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7C194F2A-B0EB-4217-B691-DE0C2ECE4F64}" dt="2024-10-04T17:09:00.481" v="949"/>
        <pc:sldMkLst>
          <pc:docMk/>
          <pc:sldMk cId="674935635" sldId="1511"/>
        </pc:sldMkLst>
        <pc:spChg chg="mod">
          <ac:chgData name="Werner Kunz" userId="e4a801cdd77b3e8b" providerId="LiveId" clId="{7C194F2A-B0EB-4217-B691-DE0C2ECE4F64}" dt="2024-10-04T17:09:00.481" v="949"/>
          <ac:spMkLst>
            <pc:docMk/>
            <pc:sldMk cId="674935635" sldId="1511"/>
            <ac:spMk id="33794" creationId="{00000000-0000-0000-0000-000000000000}"/>
          </ac:spMkLst>
        </pc:spChg>
      </pc:sldChg>
      <pc:sldChg chg="modSp add mod modAnim">
        <pc:chgData name="Werner Kunz" userId="e4a801cdd77b3e8b" providerId="LiveId" clId="{7C194F2A-B0EB-4217-B691-DE0C2ECE4F64}" dt="2024-10-08T16:22:15.857" v="1370" actId="20577"/>
        <pc:sldMkLst>
          <pc:docMk/>
          <pc:sldMk cId="183849629" sldId="1512"/>
        </pc:sldMkLst>
        <pc:spChg chg="mod">
          <ac:chgData name="Werner Kunz" userId="e4a801cdd77b3e8b" providerId="LiveId" clId="{7C194F2A-B0EB-4217-B691-DE0C2ECE4F64}" dt="2024-10-08T16:21:35.496" v="1368" actId="6549"/>
          <ac:spMkLst>
            <pc:docMk/>
            <pc:sldMk cId="183849629" sldId="1512"/>
            <ac:spMk id="4" creationId="{50236153-A8A5-2568-2BF0-1200C31E33F1}"/>
          </ac:spMkLst>
        </pc:spChg>
        <pc:spChg chg="mod">
          <ac:chgData name="Werner Kunz" userId="e4a801cdd77b3e8b" providerId="LiveId" clId="{7C194F2A-B0EB-4217-B691-DE0C2ECE4F64}" dt="2024-10-08T16:22:15.857" v="1370" actId="20577"/>
          <ac:spMkLst>
            <pc:docMk/>
            <pc:sldMk cId="183849629" sldId="1512"/>
            <ac:spMk id="5" creationId="{00000000-0000-0000-0000-000000000000}"/>
          </ac:spMkLst>
        </pc:spChg>
        <pc:spChg chg="mod">
          <ac:chgData name="Werner Kunz" userId="e4a801cdd77b3e8b" providerId="LiveId" clId="{7C194F2A-B0EB-4217-B691-DE0C2ECE4F64}" dt="2024-10-04T17:05:30.809" v="820" actId="20577"/>
          <ac:spMkLst>
            <pc:docMk/>
            <pc:sldMk cId="183849629" sldId="1512"/>
            <ac:spMk id="33794" creationId="{00000000-0000-0000-0000-000000000000}"/>
          </ac:spMkLst>
        </pc:spChg>
      </pc:sldChg>
      <pc:sldChg chg="modAnim">
        <pc:chgData name="Werner Kunz" userId="e4a801cdd77b3e8b" providerId="LiveId" clId="{7C194F2A-B0EB-4217-B691-DE0C2ECE4F64}" dt="2024-10-18T17:06:32.040" v="3104"/>
        <pc:sldMkLst>
          <pc:docMk/>
          <pc:sldMk cId="2742192867" sldId="1512"/>
        </pc:sldMkLst>
      </pc:sldChg>
      <pc:sldChg chg="modSp add mod">
        <pc:chgData name="Werner Kunz" userId="e4a801cdd77b3e8b" providerId="LiveId" clId="{7C194F2A-B0EB-4217-B691-DE0C2ECE4F64}" dt="2024-10-04T17:08:52.304" v="948"/>
        <pc:sldMkLst>
          <pc:docMk/>
          <pc:sldMk cId="850266178" sldId="1513"/>
        </pc:sldMkLst>
        <pc:spChg chg="mod">
          <ac:chgData name="Werner Kunz" userId="e4a801cdd77b3e8b" providerId="LiveId" clId="{7C194F2A-B0EB-4217-B691-DE0C2ECE4F64}" dt="2024-10-04T17:08:52.304" v="948"/>
          <ac:spMkLst>
            <pc:docMk/>
            <pc:sldMk cId="850266178" sldId="1513"/>
            <ac:spMk id="33794" creationId="{00000000-0000-0000-0000-000000000000}"/>
          </ac:spMkLst>
        </pc:spChg>
      </pc:sldChg>
      <pc:sldChg chg="add del">
        <pc:chgData name="Werner Kunz" userId="e4a801cdd77b3e8b" providerId="LiveId" clId="{7C194F2A-B0EB-4217-B691-DE0C2ECE4F64}" dt="2024-10-04T17:05:53.680" v="822" actId="47"/>
        <pc:sldMkLst>
          <pc:docMk/>
          <pc:sldMk cId="3037881060" sldId="1513"/>
        </pc:sldMkLst>
      </pc:sldChg>
      <pc:sldChg chg="modSp add mod">
        <pc:chgData name="Werner Kunz" userId="e4a801cdd77b3e8b" providerId="LiveId" clId="{7C194F2A-B0EB-4217-B691-DE0C2ECE4F64}" dt="2024-10-04T17:08:37.007" v="947" actId="20577"/>
        <pc:sldMkLst>
          <pc:docMk/>
          <pc:sldMk cId="2673750181" sldId="1514"/>
        </pc:sldMkLst>
        <pc:spChg chg="mod">
          <ac:chgData name="Werner Kunz" userId="e4a801cdd77b3e8b" providerId="LiveId" clId="{7C194F2A-B0EB-4217-B691-DE0C2ECE4F64}" dt="2024-10-04T17:08:37.007" v="947" actId="20577"/>
          <ac:spMkLst>
            <pc:docMk/>
            <pc:sldMk cId="2673750181" sldId="1514"/>
            <ac:spMk id="33794" creationId="{00000000-0000-0000-0000-000000000000}"/>
          </ac:spMkLst>
        </pc:spChg>
      </pc:sldChg>
      <pc:sldChg chg="modAnim">
        <pc:chgData name="Werner Kunz" userId="e4a801cdd77b3e8b" providerId="LiveId" clId="{7C194F2A-B0EB-4217-B691-DE0C2ECE4F64}" dt="2024-10-08T16:14:16.747" v="1209"/>
        <pc:sldMkLst>
          <pc:docMk/>
          <pc:sldMk cId="3325260378" sldId="1514"/>
        </pc:sldMkLst>
      </pc:sldChg>
      <pc:sldChg chg="modSp mod ord">
        <pc:chgData name="Werner Kunz" userId="e4a801cdd77b3e8b" providerId="LiveId" clId="{7C194F2A-B0EB-4217-B691-DE0C2ECE4F64}" dt="2024-10-08T16:08:00.987" v="1158"/>
        <pc:sldMkLst>
          <pc:docMk/>
          <pc:sldMk cId="3364365703" sldId="1515"/>
        </pc:sldMkLst>
        <pc:spChg chg="mod">
          <ac:chgData name="Werner Kunz" userId="e4a801cdd77b3e8b" providerId="LiveId" clId="{7C194F2A-B0EB-4217-B691-DE0C2ECE4F64}" dt="2024-10-08T16:05:33.235" v="1107" actId="948"/>
          <ac:spMkLst>
            <pc:docMk/>
            <pc:sldMk cId="3364365703" sldId="1515"/>
            <ac:spMk id="33794" creationId="{00000000-0000-0000-0000-000000000000}"/>
          </ac:spMkLst>
        </pc:spChg>
      </pc:sldChg>
      <pc:sldChg chg="addSp modSp mod modAnim">
        <pc:chgData name="Werner Kunz" userId="e4a801cdd77b3e8b" providerId="LiveId" clId="{7C194F2A-B0EB-4217-B691-DE0C2ECE4F64}" dt="2024-10-18T18:08:45.582" v="3648" actId="1036"/>
        <pc:sldMkLst>
          <pc:docMk/>
          <pc:sldMk cId="2007355086" sldId="1516"/>
        </pc:sldMkLst>
        <pc:spChg chg="add mod">
          <ac:chgData name="Werner Kunz" userId="e4a801cdd77b3e8b" providerId="LiveId" clId="{7C194F2A-B0EB-4217-B691-DE0C2ECE4F64}" dt="2024-10-18T18:08:45.582" v="3648" actId="1036"/>
          <ac:spMkLst>
            <pc:docMk/>
            <pc:sldMk cId="2007355086" sldId="1516"/>
            <ac:spMk id="2" creationId="{1B1EC6A7-14F6-0025-DE37-6A5A805FBA1C}"/>
          </ac:spMkLst>
        </pc:spChg>
        <pc:spChg chg="mod">
          <ac:chgData name="Werner Kunz" userId="e4a801cdd77b3e8b" providerId="LiveId" clId="{7C194F2A-B0EB-4217-B691-DE0C2ECE4F64}" dt="2024-10-18T18:08:45.582" v="3648" actId="1036"/>
          <ac:spMkLst>
            <pc:docMk/>
            <pc:sldMk cId="2007355086" sldId="1516"/>
            <ac:spMk id="33794" creationId="{00000000-0000-0000-0000-000000000000}"/>
          </ac:spMkLst>
        </pc:spChg>
      </pc:sldChg>
      <pc:sldChg chg="addSp modSp mod modAnim">
        <pc:chgData name="Werner Kunz" userId="e4a801cdd77b3e8b" providerId="LiveId" clId="{7C194F2A-B0EB-4217-B691-DE0C2ECE4F64}" dt="2024-10-08T16:20:25.625" v="1367"/>
        <pc:sldMkLst>
          <pc:docMk/>
          <pc:sldMk cId="2878922364" sldId="1517"/>
        </pc:sldMkLst>
        <pc:spChg chg="add mod">
          <ac:chgData name="Werner Kunz" userId="e4a801cdd77b3e8b" providerId="LiveId" clId="{7C194F2A-B0EB-4217-B691-DE0C2ECE4F64}" dt="2024-10-08T16:20:02.708" v="1365" actId="20577"/>
          <ac:spMkLst>
            <pc:docMk/>
            <pc:sldMk cId="2878922364" sldId="1517"/>
            <ac:spMk id="2" creationId="{8F133644-C4D4-1280-31CF-A887A77843DA}"/>
          </ac:spMkLst>
        </pc:spChg>
        <pc:spChg chg="mod">
          <ac:chgData name="Werner Kunz" userId="e4a801cdd77b3e8b" providerId="LiveId" clId="{7C194F2A-B0EB-4217-B691-DE0C2ECE4F64}" dt="2024-10-08T16:19:49.954" v="1353" actId="6549"/>
          <ac:spMkLst>
            <pc:docMk/>
            <pc:sldMk cId="2878922364" sldId="1517"/>
            <ac:spMk id="3" creationId="{00000000-0000-0000-0000-000000000000}"/>
          </ac:spMkLst>
        </pc:spChg>
        <pc:spChg chg="mod">
          <ac:chgData name="Werner Kunz" userId="e4a801cdd77b3e8b" providerId="LiveId" clId="{7C194F2A-B0EB-4217-B691-DE0C2ECE4F64}" dt="2024-10-08T16:17:14.797" v="1275" actId="113"/>
          <ac:spMkLst>
            <pc:docMk/>
            <pc:sldMk cId="2878922364" sldId="1517"/>
            <ac:spMk id="33794" creationId="{00000000-0000-0000-0000-000000000000}"/>
          </ac:spMkLst>
        </pc:spChg>
      </pc:sldChg>
      <pc:sldChg chg="addSp modSp mod modAnim">
        <pc:chgData name="Werner Kunz" userId="e4a801cdd77b3e8b" providerId="LiveId" clId="{7C194F2A-B0EB-4217-B691-DE0C2ECE4F64}" dt="2024-10-08T16:38:31.023" v="1580" actId="113"/>
        <pc:sldMkLst>
          <pc:docMk/>
          <pc:sldMk cId="1013661061" sldId="1518"/>
        </pc:sldMkLst>
        <pc:spChg chg="mod">
          <ac:chgData name="Werner Kunz" userId="e4a801cdd77b3e8b" providerId="LiveId" clId="{7C194F2A-B0EB-4217-B691-DE0C2ECE4F64}" dt="2024-10-08T16:37:03.704" v="1540" actId="1076"/>
          <ac:spMkLst>
            <pc:docMk/>
            <pc:sldMk cId="1013661061" sldId="1518"/>
            <ac:spMk id="2" creationId="{00000000-0000-0000-0000-000000000000}"/>
          </ac:spMkLst>
        </pc:spChg>
        <pc:spChg chg="add mod">
          <ac:chgData name="Werner Kunz" userId="e4a801cdd77b3e8b" providerId="LiveId" clId="{7C194F2A-B0EB-4217-B691-DE0C2ECE4F64}" dt="2024-10-08T16:38:31.023" v="1580" actId="113"/>
          <ac:spMkLst>
            <pc:docMk/>
            <pc:sldMk cId="1013661061" sldId="1518"/>
            <ac:spMk id="3" creationId="{2D385BCF-F097-0BAF-6766-F97BF4C7ABC3}"/>
          </ac:spMkLst>
        </pc:spChg>
      </pc:sldChg>
      <pc:sldChg chg="modSp mod modAnim">
        <pc:chgData name="Werner Kunz" userId="e4a801cdd77b3e8b" providerId="LiveId" clId="{7C194F2A-B0EB-4217-B691-DE0C2ECE4F64}" dt="2024-10-09T14:59:46.162" v="2123"/>
        <pc:sldMkLst>
          <pc:docMk/>
          <pc:sldMk cId="1381345" sldId="1521"/>
        </pc:sldMkLst>
        <pc:spChg chg="mod">
          <ac:chgData name="Werner Kunz" userId="e4a801cdd77b3e8b" providerId="LiveId" clId="{7C194F2A-B0EB-4217-B691-DE0C2ECE4F64}" dt="2024-10-08T17:50:45.728" v="2021" actId="113"/>
          <ac:spMkLst>
            <pc:docMk/>
            <pc:sldMk cId="1381345" sldId="1521"/>
            <ac:spMk id="33794" creationId="{00000000-0000-0000-0000-000000000000}"/>
          </ac:spMkLst>
        </pc:spChg>
      </pc:sldChg>
      <pc:sldChg chg="modSp mod">
        <pc:chgData name="Werner Kunz" userId="e4a801cdd77b3e8b" providerId="LiveId" clId="{7C194F2A-B0EB-4217-B691-DE0C2ECE4F64}" dt="2024-10-09T15:11:18.757" v="2317" actId="1076"/>
        <pc:sldMkLst>
          <pc:docMk/>
          <pc:sldMk cId="2201614601" sldId="1522"/>
        </pc:sldMkLst>
        <pc:spChg chg="mod">
          <ac:chgData name="Werner Kunz" userId="e4a801cdd77b3e8b" providerId="LiveId" clId="{7C194F2A-B0EB-4217-B691-DE0C2ECE4F64}" dt="2024-10-09T15:11:18.757" v="2317" actId="1076"/>
          <ac:spMkLst>
            <pc:docMk/>
            <pc:sldMk cId="2201614601" sldId="1522"/>
            <ac:spMk id="2" creationId="{94D185B3-EAC8-75FB-7927-45D34AC1FE0A}"/>
          </ac:spMkLst>
        </pc:spChg>
      </pc:sldChg>
      <pc:sldChg chg="del">
        <pc:chgData name="Werner Kunz" userId="e4a801cdd77b3e8b" providerId="LiveId" clId="{7C194F2A-B0EB-4217-B691-DE0C2ECE4F64}" dt="2024-10-09T15:29:51.546" v="2626" actId="2696"/>
        <pc:sldMkLst>
          <pc:docMk/>
          <pc:sldMk cId="1084570599" sldId="1523"/>
        </pc:sldMkLst>
      </pc:sldChg>
      <pc:sldChg chg="modSp add mod">
        <pc:chgData name="Werner Kunz" userId="e4a801cdd77b3e8b" providerId="LiveId" clId="{7C194F2A-B0EB-4217-B691-DE0C2ECE4F64}" dt="2024-10-09T15:30:43.378" v="2639" actId="122"/>
        <pc:sldMkLst>
          <pc:docMk/>
          <pc:sldMk cId="2867955420" sldId="1523"/>
        </pc:sldMkLst>
        <pc:spChg chg="mod">
          <ac:chgData name="Werner Kunz" userId="e4a801cdd77b3e8b" providerId="LiveId" clId="{7C194F2A-B0EB-4217-B691-DE0C2ECE4F64}" dt="2024-10-09T15:30:43.378" v="2639" actId="122"/>
          <ac:spMkLst>
            <pc:docMk/>
            <pc:sldMk cId="2867955420" sldId="1523"/>
            <ac:spMk id="8" creationId="{7EEC6F28-ED22-7C4F-DA8C-D9DC4517ACAE}"/>
          </ac:spMkLst>
        </pc:spChg>
      </pc:sldChg>
      <pc:sldChg chg="modSp mod">
        <pc:chgData name="Werner Kunz" userId="e4a801cdd77b3e8b" providerId="LiveId" clId="{7C194F2A-B0EB-4217-B691-DE0C2ECE4F64}" dt="2024-10-09T15:07:44.751" v="2248" actId="1035"/>
        <pc:sldMkLst>
          <pc:docMk/>
          <pc:sldMk cId="519093196" sldId="1524"/>
        </pc:sldMkLst>
        <pc:spChg chg="mod">
          <ac:chgData name="Werner Kunz" userId="e4a801cdd77b3e8b" providerId="LiveId" clId="{7C194F2A-B0EB-4217-B691-DE0C2ECE4F64}" dt="2024-10-09T15:06:50.221" v="2222" actId="20577"/>
          <ac:spMkLst>
            <pc:docMk/>
            <pc:sldMk cId="519093196" sldId="1524"/>
            <ac:spMk id="2" creationId="{94D185B3-EAC8-75FB-7927-45D34AC1FE0A}"/>
          </ac:spMkLst>
        </pc:spChg>
        <pc:spChg chg="mod">
          <ac:chgData name="Werner Kunz" userId="e4a801cdd77b3e8b" providerId="LiveId" clId="{7C194F2A-B0EB-4217-B691-DE0C2ECE4F64}" dt="2024-10-09T15:07:44.751" v="2248" actId="1035"/>
          <ac:spMkLst>
            <pc:docMk/>
            <pc:sldMk cId="519093196" sldId="1524"/>
            <ac:spMk id="3" creationId="{C62DE41F-1E9A-2448-CEA5-177540DD50EC}"/>
          </ac:spMkLst>
        </pc:spChg>
        <pc:spChg chg="mod">
          <ac:chgData name="Werner Kunz" userId="e4a801cdd77b3e8b" providerId="LiveId" clId="{7C194F2A-B0EB-4217-B691-DE0C2ECE4F64}" dt="2024-10-09T15:07:05.733" v="2225" actId="1076"/>
          <ac:spMkLst>
            <pc:docMk/>
            <pc:sldMk cId="519093196" sldId="1524"/>
            <ac:spMk id="4" creationId="{2D6F1600-3703-4AC5-59DB-62C9A165F58F}"/>
          </ac:spMkLst>
        </pc:spChg>
      </pc:sldChg>
      <pc:sldChg chg="modSp add del mod modAnim">
        <pc:chgData name="Werner Kunz" userId="e4a801cdd77b3e8b" providerId="LiveId" clId="{7C194F2A-B0EB-4217-B691-DE0C2ECE4F64}" dt="2024-10-09T16:14:03.332" v="3049" actId="2696"/>
        <pc:sldMkLst>
          <pc:docMk/>
          <pc:sldMk cId="3436223585" sldId="1529"/>
        </pc:sldMkLst>
        <pc:spChg chg="mod">
          <ac:chgData name="Werner Kunz" userId="e4a801cdd77b3e8b" providerId="LiveId" clId="{7C194F2A-B0EB-4217-B691-DE0C2ECE4F64}" dt="2024-10-09T16:07:04.623" v="3026" actId="1076"/>
          <ac:spMkLst>
            <pc:docMk/>
            <pc:sldMk cId="3436223585" sldId="1529"/>
            <ac:spMk id="2" creationId="{D293AE43-F659-AE65-5890-268AD7366EA0}"/>
          </ac:spMkLst>
        </pc:spChg>
        <pc:spChg chg="mod">
          <ac:chgData name="Werner Kunz" userId="e4a801cdd77b3e8b" providerId="LiveId" clId="{7C194F2A-B0EB-4217-B691-DE0C2ECE4F64}" dt="2024-10-09T16:07:07.195" v="3027" actId="1076"/>
          <ac:spMkLst>
            <pc:docMk/>
            <pc:sldMk cId="3436223585" sldId="1529"/>
            <ac:spMk id="4" creationId="{68B7A924-88E1-04CA-4C86-BCB0F0F3C4D3}"/>
          </ac:spMkLst>
        </pc:spChg>
      </pc:sldChg>
      <pc:sldChg chg="del">
        <pc:chgData name="Werner Kunz" userId="e4a801cdd77b3e8b" providerId="LiveId" clId="{7C194F2A-B0EB-4217-B691-DE0C2ECE4F64}" dt="2024-10-08T17:33:20.224" v="1829" actId="2696"/>
        <pc:sldMkLst>
          <pc:docMk/>
          <pc:sldMk cId="70200870" sldId="1542"/>
        </pc:sldMkLst>
      </pc:sldChg>
      <pc:sldChg chg="modSp add mod ord">
        <pc:chgData name="Werner Kunz" userId="e4a801cdd77b3e8b" providerId="LiveId" clId="{7C194F2A-B0EB-4217-B691-DE0C2ECE4F64}" dt="2024-10-08T17:34:02.692" v="1833"/>
        <pc:sldMkLst>
          <pc:docMk/>
          <pc:sldMk cId="2320167685" sldId="1542"/>
        </pc:sldMkLst>
        <pc:spChg chg="mod">
          <ac:chgData name="Werner Kunz" userId="e4a801cdd77b3e8b" providerId="LiveId" clId="{7C194F2A-B0EB-4217-B691-DE0C2ECE4F64}" dt="2024-10-08T17:33:47.798" v="1831" actId="207"/>
          <ac:spMkLst>
            <pc:docMk/>
            <pc:sldMk cId="2320167685" sldId="1542"/>
            <ac:spMk id="3" creationId="{2770AFDF-ECD1-72B2-F2F2-6BB8C3EDC008}"/>
          </ac:spMkLst>
        </pc:spChg>
      </pc:sldChg>
      <pc:sldChg chg="modSp mod setBg">
        <pc:chgData name="Werner Kunz" userId="e4a801cdd77b3e8b" providerId="LiveId" clId="{7C194F2A-B0EB-4217-B691-DE0C2ECE4F64}" dt="2024-10-18T17:29:29.362" v="3159" actId="20577"/>
        <pc:sldMkLst>
          <pc:docMk/>
          <pc:sldMk cId="2339074549" sldId="1543"/>
        </pc:sldMkLst>
        <pc:spChg chg="mod">
          <ac:chgData name="Werner Kunz" userId="e4a801cdd77b3e8b" providerId="LiveId" clId="{7C194F2A-B0EB-4217-B691-DE0C2ECE4F64}" dt="2024-10-18T17:29:29.362" v="3159" actId="20577"/>
          <ac:spMkLst>
            <pc:docMk/>
            <pc:sldMk cId="2339074549" sldId="1543"/>
            <ac:spMk id="2" creationId="{94D185B3-EAC8-75FB-7927-45D34AC1FE0A}"/>
          </ac:spMkLst>
        </pc:spChg>
      </pc:sldChg>
      <pc:sldChg chg="addSp modSp mod modAnim">
        <pc:chgData name="Werner Kunz" userId="e4a801cdd77b3e8b" providerId="LiveId" clId="{7C194F2A-B0EB-4217-B691-DE0C2ECE4F64}" dt="2024-10-08T17:26:52.972" v="1820" actId="20577"/>
        <pc:sldMkLst>
          <pc:docMk/>
          <pc:sldMk cId="4267910189" sldId="1544"/>
        </pc:sldMkLst>
        <pc:spChg chg="add mod">
          <ac:chgData name="Werner Kunz" userId="e4a801cdd77b3e8b" providerId="LiveId" clId="{7C194F2A-B0EB-4217-B691-DE0C2ECE4F64}" dt="2024-10-08T17:26:52.972" v="1820" actId="20577"/>
          <ac:spMkLst>
            <pc:docMk/>
            <pc:sldMk cId="4267910189" sldId="1544"/>
            <ac:spMk id="2" creationId="{3CD1E94A-50C3-0385-794C-A199B9DB8247}"/>
          </ac:spMkLst>
        </pc:spChg>
        <pc:spChg chg="mod">
          <ac:chgData name="Werner Kunz" userId="e4a801cdd77b3e8b" providerId="LiveId" clId="{7C194F2A-B0EB-4217-B691-DE0C2ECE4F64}" dt="2024-10-08T17:23:15.310" v="1751" actId="1076"/>
          <ac:spMkLst>
            <pc:docMk/>
            <pc:sldMk cId="4267910189" sldId="1544"/>
            <ac:spMk id="33794" creationId="{00000000-0000-0000-0000-000000000000}"/>
          </ac:spMkLst>
        </pc:spChg>
      </pc:sldChg>
      <pc:sldChg chg="modSp mod setBg">
        <pc:chgData name="Werner Kunz" userId="e4a801cdd77b3e8b" providerId="LiveId" clId="{7C194F2A-B0EB-4217-B691-DE0C2ECE4F64}" dt="2024-10-18T17:36:12.781" v="3243" actId="113"/>
        <pc:sldMkLst>
          <pc:docMk/>
          <pc:sldMk cId="1103217097" sldId="1548"/>
        </pc:sldMkLst>
        <pc:spChg chg="mod">
          <ac:chgData name="Werner Kunz" userId="e4a801cdd77b3e8b" providerId="LiveId" clId="{7C194F2A-B0EB-4217-B691-DE0C2ECE4F64}" dt="2024-10-18T17:36:12.781" v="3243" actId="113"/>
          <ac:spMkLst>
            <pc:docMk/>
            <pc:sldMk cId="1103217097" sldId="1548"/>
            <ac:spMk id="2" creationId="{94D185B3-EAC8-75FB-7927-45D34AC1FE0A}"/>
          </ac:spMkLst>
        </pc:spChg>
      </pc:sldChg>
      <pc:sldChg chg="del">
        <pc:chgData name="Werner Kunz" userId="e4a801cdd77b3e8b" providerId="LiveId" clId="{7C194F2A-B0EB-4217-B691-DE0C2ECE4F64}" dt="2024-10-08T17:27:19.777" v="1821" actId="47"/>
        <pc:sldMkLst>
          <pc:docMk/>
          <pc:sldMk cId="1324048719" sldId="1552"/>
        </pc:sldMkLst>
      </pc:sldChg>
      <pc:sldChg chg="modSp mod">
        <pc:chgData name="Werner Kunz" userId="e4a801cdd77b3e8b" providerId="LiveId" clId="{7C194F2A-B0EB-4217-B691-DE0C2ECE4F64}" dt="2024-10-09T15:11:47.994" v="2318" actId="1076"/>
        <pc:sldMkLst>
          <pc:docMk/>
          <pc:sldMk cId="3467000356" sldId="1553"/>
        </pc:sldMkLst>
        <pc:spChg chg="mod">
          <ac:chgData name="Werner Kunz" userId="e4a801cdd77b3e8b" providerId="LiveId" clId="{7C194F2A-B0EB-4217-B691-DE0C2ECE4F64}" dt="2024-10-09T15:11:47.994" v="2318" actId="1076"/>
          <ac:spMkLst>
            <pc:docMk/>
            <pc:sldMk cId="3467000356" sldId="1553"/>
            <ac:spMk id="33794" creationId="{00000000-0000-0000-0000-000000000000}"/>
          </ac:spMkLst>
        </pc:spChg>
      </pc:sldChg>
      <pc:sldChg chg="addSp modSp mod modAnim">
        <pc:chgData name="Werner Kunz" userId="e4a801cdd77b3e8b" providerId="LiveId" clId="{7C194F2A-B0EB-4217-B691-DE0C2ECE4F64}" dt="2024-10-09T15:21:30.479" v="2554"/>
        <pc:sldMkLst>
          <pc:docMk/>
          <pc:sldMk cId="2312328845" sldId="1555"/>
        </pc:sldMkLst>
        <pc:spChg chg="mod">
          <ac:chgData name="Werner Kunz" userId="e4a801cdd77b3e8b" providerId="LiveId" clId="{7C194F2A-B0EB-4217-B691-DE0C2ECE4F64}" dt="2024-10-09T15:13:34.525" v="2320" actId="1076"/>
          <ac:spMkLst>
            <pc:docMk/>
            <pc:sldMk cId="2312328845" sldId="1555"/>
            <ac:spMk id="2" creationId="{94D185B3-EAC8-75FB-7927-45D34AC1FE0A}"/>
          </ac:spMkLst>
        </pc:spChg>
        <pc:spChg chg="add mod">
          <ac:chgData name="Werner Kunz" userId="e4a801cdd77b3e8b" providerId="LiveId" clId="{7C194F2A-B0EB-4217-B691-DE0C2ECE4F64}" dt="2024-10-09T15:21:09.082" v="2553" actId="113"/>
          <ac:spMkLst>
            <pc:docMk/>
            <pc:sldMk cId="2312328845" sldId="1555"/>
            <ac:spMk id="3" creationId="{C4E557E3-D385-5375-5542-0D69BFE6073A}"/>
          </ac:spMkLst>
        </pc:spChg>
      </pc:sldChg>
      <pc:sldChg chg="modSp mod modAnim">
        <pc:chgData name="Werner Kunz" userId="e4a801cdd77b3e8b" providerId="LiveId" clId="{7C194F2A-B0EB-4217-B691-DE0C2ECE4F64}" dt="2024-10-18T17:53:37.862" v="3480" actId="1076"/>
        <pc:sldMkLst>
          <pc:docMk/>
          <pc:sldMk cId="599012989" sldId="1556"/>
        </pc:sldMkLst>
        <pc:spChg chg="mod">
          <ac:chgData name="Werner Kunz" userId="e4a801cdd77b3e8b" providerId="LiveId" clId="{7C194F2A-B0EB-4217-B691-DE0C2ECE4F64}" dt="2024-10-18T17:53:37.862" v="3480" actId="1076"/>
          <ac:spMkLst>
            <pc:docMk/>
            <pc:sldMk cId="599012989" sldId="1556"/>
            <ac:spMk id="3" creationId="{2F905D79-F46E-9977-75FC-6D3CA89D963A}"/>
          </ac:spMkLst>
        </pc:spChg>
      </pc:sldChg>
      <pc:sldChg chg="modSp mod modAnim">
        <pc:chgData name="Werner Kunz" userId="e4a801cdd77b3e8b" providerId="LiveId" clId="{7C194F2A-B0EB-4217-B691-DE0C2ECE4F64}" dt="2024-10-09T15:27:30.515" v="2605" actId="1076"/>
        <pc:sldMkLst>
          <pc:docMk/>
          <pc:sldMk cId="1815993618" sldId="1557"/>
        </pc:sldMkLst>
        <pc:spChg chg="mod">
          <ac:chgData name="Werner Kunz" userId="e4a801cdd77b3e8b" providerId="LiveId" clId="{7C194F2A-B0EB-4217-B691-DE0C2ECE4F64}" dt="2024-10-09T15:27:25.101" v="2604" actId="113"/>
          <ac:spMkLst>
            <pc:docMk/>
            <pc:sldMk cId="1815993618" sldId="1557"/>
            <ac:spMk id="2" creationId="{94D185B3-EAC8-75FB-7927-45D34AC1FE0A}"/>
          </ac:spMkLst>
        </pc:spChg>
        <pc:spChg chg="mod">
          <ac:chgData name="Werner Kunz" userId="e4a801cdd77b3e8b" providerId="LiveId" clId="{7C194F2A-B0EB-4217-B691-DE0C2ECE4F64}" dt="2024-10-09T15:27:30.515" v="2605" actId="1076"/>
          <ac:spMkLst>
            <pc:docMk/>
            <pc:sldMk cId="1815993618" sldId="1557"/>
            <ac:spMk id="3" creationId="{93DF12A9-E3D8-B9A0-6252-D407098A8846}"/>
          </ac:spMkLst>
        </pc:spChg>
      </pc:sldChg>
      <pc:sldChg chg="modSp mod modAnim">
        <pc:chgData name="Werner Kunz" userId="e4a801cdd77b3e8b" providerId="LiveId" clId="{7C194F2A-B0EB-4217-B691-DE0C2ECE4F64}" dt="2024-10-18T17:54:28.663" v="3481" actId="113"/>
        <pc:sldMkLst>
          <pc:docMk/>
          <pc:sldMk cId="438880485" sldId="1563"/>
        </pc:sldMkLst>
        <pc:spChg chg="mod">
          <ac:chgData name="Werner Kunz" userId="e4a801cdd77b3e8b" providerId="LiveId" clId="{7C194F2A-B0EB-4217-B691-DE0C2ECE4F64}" dt="2024-10-18T17:54:28.663" v="3481" actId="113"/>
          <ac:spMkLst>
            <pc:docMk/>
            <pc:sldMk cId="438880485" sldId="1563"/>
            <ac:spMk id="2" creationId="{94D185B3-EAC8-75FB-7927-45D34AC1FE0A}"/>
          </ac:spMkLst>
        </pc:spChg>
        <pc:spChg chg="mod">
          <ac:chgData name="Werner Kunz" userId="e4a801cdd77b3e8b" providerId="LiveId" clId="{7C194F2A-B0EB-4217-B691-DE0C2ECE4F64}" dt="2024-10-09T15:28:55.331" v="2625" actId="1035"/>
          <ac:spMkLst>
            <pc:docMk/>
            <pc:sldMk cId="438880485" sldId="1563"/>
            <ac:spMk id="3" creationId="{51C7C6CB-173E-2EBD-7330-C262FB7FBBBC}"/>
          </ac:spMkLst>
        </pc:spChg>
      </pc:sldChg>
      <pc:sldChg chg="modSp add del mod">
        <pc:chgData name="Werner Kunz" userId="e4a801cdd77b3e8b" providerId="LiveId" clId="{7C194F2A-B0EB-4217-B691-DE0C2ECE4F64}" dt="2024-10-18T17:55:41.167" v="3482" actId="20577"/>
        <pc:sldMkLst>
          <pc:docMk/>
          <pc:sldMk cId="2864554843" sldId="1564"/>
        </pc:sldMkLst>
        <pc:spChg chg="mod">
          <ac:chgData name="Werner Kunz" userId="e4a801cdd77b3e8b" providerId="LiveId" clId="{7C194F2A-B0EB-4217-B691-DE0C2ECE4F64}" dt="2024-10-09T15:36:03.283" v="2868" actId="1035"/>
          <ac:spMkLst>
            <pc:docMk/>
            <pc:sldMk cId="2864554843" sldId="1564"/>
            <ac:spMk id="2" creationId="{94D185B3-EAC8-75FB-7927-45D34AC1FE0A}"/>
          </ac:spMkLst>
        </pc:spChg>
        <pc:spChg chg="mod">
          <ac:chgData name="Werner Kunz" userId="e4a801cdd77b3e8b" providerId="LiveId" clId="{7C194F2A-B0EB-4217-B691-DE0C2ECE4F64}" dt="2024-10-18T17:55:41.167" v="3482" actId="20577"/>
          <ac:spMkLst>
            <pc:docMk/>
            <pc:sldMk cId="2864554843" sldId="1564"/>
            <ac:spMk id="4" creationId="{16E73BE9-5F91-17D6-5F35-954658BC8AC2}"/>
          </ac:spMkLst>
        </pc:spChg>
      </pc:sldChg>
      <pc:sldChg chg="modSp add del mod">
        <pc:chgData name="Werner Kunz" userId="e4a801cdd77b3e8b" providerId="LiveId" clId="{7C194F2A-B0EB-4217-B691-DE0C2ECE4F64}" dt="2024-10-09T16:16:40.841" v="3056" actId="2696"/>
        <pc:sldMkLst>
          <pc:docMk/>
          <pc:sldMk cId="795470143" sldId="1566"/>
        </pc:sldMkLst>
        <pc:spChg chg="mod">
          <ac:chgData name="Werner Kunz" userId="e4a801cdd77b3e8b" providerId="LiveId" clId="{7C194F2A-B0EB-4217-B691-DE0C2ECE4F64}" dt="2024-10-09T16:08:38.150" v="3037" actId="20577"/>
          <ac:spMkLst>
            <pc:docMk/>
            <pc:sldMk cId="795470143" sldId="1566"/>
            <ac:spMk id="2" creationId="{94D185B3-EAC8-75FB-7927-45D34AC1FE0A}"/>
          </ac:spMkLst>
        </pc:spChg>
      </pc:sldChg>
      <pc:sldChg chg="delSp modSp add mod">
        <pc:chgData name="Werner Kunz" userId="e4a801cdd77b3e8b" providerId="LiveId" clId="{7C194F2A-B0EB-4217-B691-DE0C2ECE4F64}" dt="2024-10-08T16:07:01.351" v="1156" actId="255"/>
        <pc:sldMkLst>
          <pc:docMk/>
          <pc:sldMk cId="743472572" sldId="1567"/>
        </pc:sldMkLst>
        <pc:spChg chg="del">
          <ac:chgData name="Werner Kunz" userId="e4a801cdd77b3e8b" providerId="LiveId" clId="{7C194F2A-B0EB-4217-B691-DE0C2ECE4F64}" dt="2024-10-08T16:06:39.708" v="1154" actId="478"/>
          <ac:spMkLst>
            <pc:docMk/>
            <pc:sldMk cId="743472572" sldId="1567"/>
            <ac:spMk id="2" creationId="{BF3EF880-089B-44CA-A6F9-2C1FE4961D3D}"/>
          </ac:spMkLst>
        </pc:spChg>
        <pc:spChg chg="mod">
          <ac:chgData name="Werner Kunz" userId="e4a801cdd77b3e8b" providerId="LiveId" clId="{7C194F2A-B0EB-4217-B691-DE0C2ECE4F64}" dt="2024-10-08T16:07:01.351" v="1156" actId="255"/>
          <ac:spMkLst>
            <pc:docMk/>
            <pc:sldMk cId="743472572" sldId="1567"/>
            <ac:spMk id="33794" creationId="{1DC632B8-481C-170C-049F-6DEE740C808D}"/>
          </ac:spMkLst>
        </pc:spChg>
      </pc:sldChg>
      <pc:sldChg chg="delSp modSp add mod delAnim">
        <pc:chgData name="Werner Kunz" userId="e4a801cdd77b3e8b" providerId="LiveId" clId="{7C194F2A-B0EB-4217-B691-DE0C2ECE4F64}" dt="2024-10-08T16:29:07.613" v="1518" actId="14100"/>
        <pc:sldMkLst>
          <pc:docMk/>
          <pc:sldMk cId="1746869499" sldId="1568"/>
        </pc:sldMkLst>
        <pc:spChg chg="del">
          <ac:chgData name="Werner Kunz" userId="e4a801cdd77b3e8b" providerId="LiveId" clId="{7C194F2A-B0EB-4217-B691-DE0C2ECE4F64}" dt="2024-10-08T16:26:48.069" v="1374" actId="478"/>
          <ac:spMkLst>
            <pc:docMk/>
            <pc:sldMk cId="1746869499" sldId="1568"/>
            <ac:spMk id="2" creationId="{2F86D3E4-E71D-3880-6DA6-5E994870E2BE}"/>
          </ac:spMkLst>
        </pc:spChg>
        <pc:spChg chg="mod">
          <ac:chgData name="Werner Kunz" userId="e4a801cdd77b3e8b" providerId="LiveId" clId="{7C194F2A-B0EB-4217-B691-DE0C2ECE4F64}" dt="2024-10-08T16:29:07.613" v="1518" actId="14100"/>
          <ac:spMkLst>
            <pc:docMk/>
            <pc:sldMk cId="1746869499" sldId="1568"/>
            <ac:spMk id="33794" creationId="{93709840-19D1-16F9-0D71-3BEC629430C5}"/>
          </ac:spMkLst>
        </pc:spChg>
        <pc:spChg chg="del">
          <ac:chgData name="Werner Kunz" userId="e4a801cdd77b3e8b" providerId="LiveId" clId="{7C194F2A-B0EB-4217-B691-DE0C2ECE4F64}" dt="2024-10-08T16:26:48.069" v="1374" actId="478"/>
          <ac:spMkLst>
            <pc:docMk/>
            <pc:sldMk cId="1746869499" sldId="1568"/>
            <ac:spMk id="35843" creationId="{9C38F1A2-D1E2-0ED7-28AE-AFB722BA73FD}"/>
          </ac:spMkLst>
        </pc:spChg>
      </pc:sldChg>
      <pc:sldChg chg="delSp modSp add del mod">
        <pc:chgData name="Werner Kunz" userId="e4a801cdd77b3e8b" providerId="LiveId" clId="{7C194F2A-B0EB-4217-B691-DE0C2ECE4F64}" dt="2024-10-08T17:19:33.605" v="1698" actId="47"/>
        <pc:sldMkLst>
          <pc:docMk/>
          <pc:sldMk cId="486076" sldId="1569"/>
        </pc:sldMkLst>
        <pc:spChg chg="mod">
          <ac:chgData name="Werner Kunz" userId="e4a801cdd77b3e8b" providerId="LiveId" clId="{7C194F2A-B0EB-4217-B691-DE0C2ECE4F64}" dt="2024-10-08T17:18:47.531" v="1697" actId="1076"/>
          <ac:spMkLst>
            <pc:docMk/>
            <pc:sldMk cId="486076" sldId="1569"/>
            <ac:spMk id="2" creationId="{CCDD9371-C4BB-E207-1D56-CD85ABE91115}"/>
          </ac:spMkLst>
        </pc:spChg>
        <pc:spChg chg="del mod">
          <ac:chgData name="Werner Kunz" userId="e4a801cdd77b3e8b" providerId="LiveId" clId="{7C194F2A-B0EB-4217-B691-DE0C2ECE4F64}" dt="2024-10-08T17:18:43.329" v="1696" actId="478"/>
          <ac:spMkLst>
            <pc:docMk/>
            <pc:sldMk cId="486076" sldId="1569"/>
            <ac:spMk id="4" creationId="{F883CC93-B649-EE43-3460-038419C16AE9}"/>
          </ac:spMkLst>
        </pc:spChg>
      </pc:sldChg>
      <pc:sldChg chg="delSp add del mod delAnim">
        <pc:chgData name="Werner Kunz" userId="e4a801cdd77b3e8b" providerId="LiveId" clId="{7C194F2A-B0EB-4217-B691-DE0C2ECE4F64}" dt="2024-10-08T17:18:07.621" v="1693" actId="47"/>
        <pc:sldMkLst>
          <pc:docMk/>
          <pc:sldMk cId="2641408421" sldId="1570"/>
        </pc:sldMkLst>
        <pc:spChg chg="del">
          <ac:chgData name="Werner Kunz" userId="e4a801cdd77b3e8b" providerId="LiveId" clId="{7C194F2A-B0EB-4217-B691-DE0C2ECE4F64}" dt="2024-10-08T17:17:21.313" v="1690" actId="21"/>
          <ac:spMkLst>
            <pc:docMk/>
            <pc:sldMk cId="2641408421" sldId="1570"/>
            <ac:spMk id="2" creationId="{6FDAF0D0-93FE-B1CD-A74B-3B3382658FD7}"/>
          </ac:spMkLst>
        </pc:spChg>
        <pc:picChg chg="del">
          <ac:chgData name="Werner Kunz" userId="e4a801cdd77b3e8b" providerId="LiveId" clId="{7C194F2A-B0EB-4217-B691-DE0C2ECE4F64}" dt="2024-10-08T17:17:21.313" v="1690" actId="21"/>
          <ac:picMkLst>
            <pc:docMk/>
            <pc:sldMk cId="2641408421" sldId="1570"/>
            <ac:picMk id="5" creationId="{7E772EEA-6E86-08DA-0344-49F17D53E728}"/>
          </ac:picMkLst>
        </pc:picChg>
        <pc:picChg chg="del">
          <ac:chgData name="Werner Kunz" userId="e4a801cdd77b3e8b" providerId="LiveId" clId="{7C194F2A-B0EB-4217-B691-DE0C2ECE4F64}" dt="2024-10-08T17:02:36.956" v="1588" actId="478"/>
          <ac:picMkLst>
            <pc:docMk/>
            <pc:sldMk cId="2641408421" sldId="1570"/>
            <ac:picMk id="6" creationId="{110BEAE7-1D6D-1785-A2C5-D3B297676877}"/>
          </ac:picMkLst>
        </pc:picChg>
      </pc:sldChg>
      <pc:sldChg chg="addSp modSp add mod modAnim">
        <pc:chgData name="Werner Kunz" userId="e4a801cdd77b3e8b" providerId="LiveId" clId="{7C194F2A-B0EB-4217-B691-DE0C2ECE4F64}" dt="2024-10-16T14:33:33.147" v="3100" actId="20577"/>
        <pc:sldMkLst>
          <pc:docMk/>
          <pc:sldMk cId="4253814066" sldId="1571"/>
        </pc:sldMkLst>
        <pc:spChg chg="add mod">
          <ac:chgData name="Werner Kunz" userId="e4a801cdd77b3e8b" providerId="LiveId" clId="{7C194F2A-B0EB-4217-B691-DE0C2ECE4F64}" dt="2024-10-16T14:31:03.097" v="3078" actId="1076"/>
          <ac:spMkLst>
            <pc:docMk/>
            <pc:sldMk cId="4253814066" sldId="1571"/>
            <ac:spMk id="2" creationId="{6FDAF0D0-93FE-B1CD-A74B-3B3382658FD7}"/>
          </ac:spMkLst>
        </pc:spChg>
        <pc:spChg chg="mod ord">
          <ac:chgData name="Werner Kunz" userId="e4a801cdd77b3e8b" providerId="LiveId" clId="{7C194F2A-B0EB-4217-B691-DE0C2ECE4F64}" dt="2024-10-16T14:33:33.147" v="3100" actId="20577"/>
          <ac:spMkLst>
            <pc:docMk/>
            <pc:sldMk cId="4253814066" sldId="1571"/>
            <ac:spMk id="12" creationId="{72854E41-4870-417D-0EFA-8D059FDDDF18}"/>
          </ac:spMkLst>
        </pc:spChg>
        <pc:picChg chg="add mod">
          <ac:chgData name="Werner Kunz" userId="e4a801cdd77b3e8b" providerId="LiveId" clId="{7C194F2A-B0EB-4217-B691-DE0C2ECE4F64}" dt="2024-10-16T14:29:47.987" v="3067" actId="14100"/>
          <ac:picMkLst>
            <pc:docMk/>
            <pc:sldMk cId="4253814066" sldId="1571"/>
            <ac:picMk id="5" creationId="{7E772EEA-6E86-08DA-0344-49F17D53E728}"/>
          </ac:picMkLst>
        </pc:picChg>
      </pc:sldChg>
      <pc:sldChg chg="modSp mod">
        <pc:chgData name="Werner Kunz" userId="e4a801cdd77b3e8b" providerId="LiveId" clId="{7C194F2A-B0EB-4217-B691-DE0C2ECE4F64}" dt="2024-10-09T15:02:19.716" v="2138" actId="113"/>
        <pc:sldMkLst>
          <pc:docMk/>
          <pc:sldMk cId="1162718811" sldId="1572"/>
        </pc:sldMkLst>
        <pc:spChg chg="mod">
          <ac:chgData name="Werner Kunz" userId="e4a801cdd77b3e8b" providerId="LiveId" clId="{7C194F2A-B0EB-4217-B691-DE0C2ECE4F64}" dt="2024-10-09T15:02:19.716" v="2138" actId="113"/>
          <ac:spMkLst>
            <pc:docMk/>
            <pc:sldMk cId="1162718811" sldId="1572"/>
            <ac:spMk id="3" creationId="{94D185B3-EAC8-75FB-7927-45D34AC1FE0A}"/>
          </ac:spMkLst>
        </pc:spChg>
        <pc:spChg chg="mod">
          <ac:chgData name="Werner Kunz" userId="e4a801cdd77b3e8b" providerId="LiveId" clId="{7C194F2A-B0EB-4217-B691-DE0C2ECE4F64}" dt="2024-10-09T15:01:15.347" v="2136" actId="6549"/>
          <ac:spMkLst>
            <pc:docMk/>
            <pc:sldMk cId="1162718811" sldId="1572"/>
            <ac:spMk id="4" creationId="{784BBD8A-B450-5418-37E6-D8DA59C12DEB}"/>
          </ac:spMkLst>
        </pc:spChg>
      </pc:sldChg>
      <pc:sldChg chg="delSp modSp add mod modAnim">
        <pc:chgData name="Werner Kunz" userId="e4a801cdd77b3e8b" providerId="LiveId" clId="{7C194F2A-B0EB-4217-B691-DE0C2ECE4F64}" dt="2024-10-18T17:56:08.436" v="3485" actId="20577"/>
        <pc:sldMkLst>
          <pc:docMk/>
          <pc:sldMk cId="3592770769" sldId="1574"/>
        </pc:sldMkLst>
        <pc:spChg chg="del mod">
          <ac:chgData name="Werner Kunz" userId="e4a801cdd77b3e8b" providerId="LiveId" clId="{7C194F2A-B0EB-4217-B691-DE0C2ECE4F64}" dt="2024-10-09T15:37:16.780" v="2889" actId="478"/>
          <ac:spMkLst>
            <pc:docMk/>
            <pc:sldMk cId="3592770769" sldId="1574"/>
            <ac:spMk id="2" creationId="{3819344D-F372-5D19-476F-638003E6B36C}"/>
          </ac:spMkLst>
        </pc:spChg>
        <pc:spChg chg="mod">
          <ac:chgData name="Werner Kunz" userId="e4a801cdd77b3e8b" providerId="LiveId" clId="{7C194F2A-B0EB-4217-B691-DE0C2ECE4F64}" dt="2024-10-18T17:56:08.436" v="3485" actId="20577"/>
          <ac:spMkLst>
            <pc:docMk/>
            <pc:sldMk cId="3592770769" sldId="1574"/>
            <ac:spMk id="4" creationId="{1003785B-DB9C-3DAD-DE58-45A465F48B69}"/>
          </ac:spMkLst>
        </pc:spChg>
      </pc:sldChg>
      <pc:sldChg chg="modSp mod">
        <pc:chgData name="Werner Kunz" userId="e4a801cdd77b3e8b" providerId="LiveId" clId="{7C194F2A-B0EB-4217-B691-DE0C2ECE4F64}" dt="2024-10-18T18:00:36.092" v="3505" actId="20577"/>
        <pc:sldMkLst>
          <pc:docMk/>
          <pc:sldMk cId="1511490508" sldId="1575"/>
        </pc:sldMkLst>
        <pc:spChg chg="mod">
          <ac:chgData name="Werner Kunz" userId="e4a801cdd77b3e8b" providerId="LiveId" clId="{7C194F2A-B0EB-4217-B691-DE0C2ECE4F64}" dt="2024-10-18T18:00:36.092" v="3505" actId="20577"/>
          <ac:spMkLst>
            <pc:docMk/>
            <pc:sldMk cId="1511490508" sldId="1575"/>
            <ac:spMk id="2" creationId="{8B39A29D-7157-54C6-CBA9-1D7AF2A3AD55}"/>
          </ac:spMkLst>
        </pc:spChg>
      </pc:sldChg>
      <pc:sldChg chg="delSp modSp add del mod modAnim">
        <pc:chgData name="Werner Kunz" userId="e4a801cdd77b3e8b" providerId="LiveId" clId="{7C194F2A-B0EB-4217-B691-DE0C2ECE4F64}" dt="2024-10-09T16:16:20.265" v="3055" actId="2696"/>
        <pc:sldMkLst>
          <pc:docMk/>
          <pc:sldMk cId="1879398633" sldId="1575"/>
        </pc:sldMkLst>
        <pc:spChg chg="mod">
          <ac:chgData name="Werner Kunz" userId="e4a801cdd77b3e8b" providerId="LiveId" clId="{7C194F2A-B0EB-4217-B691-DE0C2ECE4F64}" dt="2024-10-09T16:08:00.366" v="3032" actId="12"/>
          <ac:spMkLst>
            <pc:docMk/>
            <pc:sldMk cId="1879398633" sldId="1575"/>
            <ac:spMk id="2" creationId="{8B39A29D-7157-54C6-CBA9-1D7AF2A3AD55}"/>
          </ac:spMkLst>
        </pc:spChg>
        <pc:spChg chg="del">
          <ac:chgData name="Werner Kunz" userId="e4a801cdd77b3e8b" providerId="LiveId" clId="{7C194F2A-B0EB-4217-B691-DE0C2ECE4F64}" dt="2024-10-09T16:07:39.735" v="3028" actId="478"/>
          <ac:spMkLst>
            <pc:docMk/>
            <pc:sldMk cId="1879398633" sldId="1575"/>
            <ac:spMk id="4" creationId="{C861D115-3E61-775F-5168-AC0E1C1FEE5E}"/>
          </ac:spMkLst>
        </pc:spChg>
      </pc:sldChg>
      <pc:sldChg chg="addSp modSp mod modAnim">
        <pc:chgData name="Werner Kunz" userId="e4a801cdd77b3e8b" providerId="LiveId" clId="{7C194F2A-B0EB-4217-B691-DE0C2ECE4F64}" dt="2024-10-18T17:46:08.872" v="3421" actId="207"/>
        <pc:sldMkLst>
          <pc:docMk/>
          <pc:sldMk cId="3618843998" sldId="1577"/>
        </pc:sldMkLst>
        <pc:spChg chg="mod">
          <ac:chgData name="Werner Kunz" userId="e4a801cdd77b3e8b" providerId="LiveId" clId="{7C194F2A-B0EB-4217-B691-DE0C2ECE4F64}" dt="2024-10-18T17:46:08.872" v="3421" actId="207"/>
          <ac:spMkLst>
            <pc:docMk/>
            <pc:sldMk cId="3618843998" sldId="1577"/>
            <ac:spMk id="2" creationId="{94D185B3-EAC8-75FB-7927-45D34AC1FE0A}"/>
          </ac:spMkLst>
        </pc:spChg>
        <pc:spChg chg="add mod">
          <ac:chgData name="Werner Kunz" userId="e4a801cdd77b3e8b" providerId="LiveId" clId="{7C194F2A-B0EB-4217-B691-DE0C2ECE4F64}" dt="2024-10-18T17:33:01.480" v="3233" actId="1076"/>
          <ac:spMkLst>
            <pc:docMk/>
            <pc:sldMk cId="3618843998" sldId="1577"/>
            <ac:spMk id="3" creationId="{13172DBF-CE84-0A0C-AB99-B07A365ABBEC}"/>
          </ac:spMkLst>
        </pc:spChg>
      </pc:sldChg>
      <pc:sldChg chg="addSp modSp mod modAnim">
        <pc:chgData name="Werner Kunz" userId="e4a801cdd77b3e8b" providerId="LiveId" clId="{7C194F2A-B0EB-4217-B691-DE0C2ECE4F64}" dt="2024-10-18T17:47:19.402" v="3447" actId="1035"/>
        <pc:sldMkLst>
          <pc:docMk/>
          <pc:sldMk cId="3131067368" sldId="1578"/>
        </pc:sldMkLst>
        <pc:spChg chg="add mod">
          <ac:chgData name="Werner Kunz" userId="e4a801cdd77b3e8b" providerId="LiveId" clId="{7C194F2A-B0EB-4217-B691-DE0C2ECE4F64}" dt="2024-10-18T17:47:19.402" v="3447" actId="1035"/>
          <ac:spMkLst>
            <pc:docMk/>
            <pc:sldMk cId="3131067368" sldId="1578"/>
            <ac:spMk id="2" creationId="{6436E817-0769-EEAC-975D-B330BEA577CF}"/>
          </ac:spMkLst>
        </pc:spChg>
        <pc:spChg chg="mod">
          <ac:chgData name="Werner Kunz" userId="e4a801cdd77b3e8b" providerId="LiveId" clId="{7C194F2A-B0EB-4217-B691-DE0C2ECE4F64}" dt="2024-10-18T17:47:19.402" v="3447" actId="1035"/>
          <ac:spMkLst>
            <pc:docMk/>
            <pc:sldMk cId="3131067368" sldId="1578"/>
            <ac:spMk id="3" creationId="{906DBF26-A0B6-2EA6-AFED-862731E3BE80}"/>
          </ac:spMkLst>
        </pc:spChg>
        <pc:spChg chg="mod">
          <ac:chgData name="Werner Kunz" userId="e4a801cdd77b3e8b" providerId="LiveId" clId="{7C194F2A-B0EB-4217-B691-DE0C2ECE4F64}" dt="2024-10-18T17:47:19.402" v="3447" actId="1035"/>
          <ac:spMkLst>
            <pc:docMk/>
            <pc:sldMk cId="3131067368" sldId="1578"/>
            <ac:spMk id="33794" creationId="{00000000-0000-0000-0000-000000000000}"/>
          </ac:spMkLst>
        </pc:spChg>
      </pc:sldChg>
      <pc:sldChg chg="modSp mod">
        <pc:chgData name="Werner Kunz" userId="e4a801cdd77b3e8b" providerId="LiveId" clId="{7C194F2A-B0EB-4217-B691-DE0C2ECE4F64}" dt="2024-10-18T17:47:49.852" v="3456" actId="20577"/>
        <pc:sldMkLst>
          <pc:docMk/>
          <pc:sldMk cId="2720886436" sldId="1580"/>
        </pc:sldMkLst>
        <pc:spChg chg="mod">
          <ac:chgData name="Werner Kunz" userId="e4a801cdd77b3e8b" providerId="LiveId" clId="{7C194F2A-B0EB-4217-B691-DE0C2ECE4F64}" dt="2024-10-18T17:47:49.852" v="3456" actId="20577"/>
          <ac:spMkLst>
            <pc:docMk/>
            <pc:sldMk cId="2720886436" sldId="1580"/>
            <ac:spMk id="2" creationId="{94D185B3-EAC8-75FB-7927-45D34AC1FE0A}"/>
          </ac:spMkLst>
        </pc:spChg>
      </pc:sldChg>
      <pc:sldChg chg="modSp mod">
        <pc:chgData name="Werner Kunz" userId="e4a801cdd77b3e8b" providerId="LiveId" clId="{7C194F2A-B0EB-4217-B691-DE0C2ECE4F64}" dt="2024-10-18T17:48:42.367" v="3472" actId="1035"/>
        <pc:sldMkLst>
          <pc:docMk/>
          <pc:sldMk cId="794073362" sldId="1582"/>
        </pc:sldMkLst>
        <pc:spChg chg="mod">
          <ac:chgData name="Werner Kunz" userId="e4a801cdd77b3e8b" providerId="LiveId" clId="{7C194F2A-B0EB-4217-B691-DE0C2ECE4F64}" dt="2024-10-18T17:48:42.367" v="3472" actId="1035"/>
          <ac:spMkLst>
            <pc:docMk/>
            <pc:sldMk cId="794073362" sldId="1582"/>
            <ac:spMk id="3" creationId="{2EA4E0EC-D5B2-EA89-B9D6-3C8E0A72918D}"/>
          </ac:spMkLst>
        </pc:spChg>
        <pc:spChg chg="mod">
          <ac:chgData name="Werner Kunz" userId="e4a801cdd77b3e8b" providerId="LiveId" clId="{7C194F2A-B0EB-4217-B691-DE0C2ECE4F64}" dt="2024-10-18T17:48:42.367" v="3472" actId="1035"/>
          <ac:spMkLst>
            <pc:docMk/>
            <pc:sldMk cId="794073362" sldId="1582"/>
            <ac:spMk id="33794" creationId="{00000000-0000-0000-0000-000000000000}"/>
          </ac:spMkLst>
        </pc:spChg>
      </pc:sldChg>
      <pc:sldChg chg="modSp mod">
        <pc:chgData name="Werner Kunz" userId="e4a801cdd77b3e8b" providerId="LiveId" clId="{7C194F2A-B0EB-4217-B691-DE0C2ECE4F64}" dt="2024-10-18T17:50:51.957" v="3477" actId="1076"/>
        <pc:sldMkLst>
          <pc:docMk/>
          <pc:sldMk cId="1975891271" sldId="1583"/>
        </pc:sldMkLst>
        <pc:spChg chg="mod">
          <ac:chgData name="Werner Kunz" userId="e4a801cdd77b3e8b" providerId="LiveId" clId="{7C194F2A-B0EB-4217-B691-DE0C2ECE4F64}" dt="2024-10-18T17:50:51.957" v="3477" actId="1076"/>
          <ac:spMkLst>
            <pc:docMk/>
            <pc:sldMk cId="1975891271" sldId="1583"/>
            <ac:spMk id="2" creationId="{DAE65410-D6F1-821F-9EED-227CBD5BE118}"/>
          </ac:spMkLst>
        </pc:spChg>
      </pc:sldChg>
      <pc:sldChg chg="modSp mod">
        <pc:chgData name="Werner Kunz" userId="e4a801cdd77b3e8b" providerId="LiveId" clId="{7C194F2A-B0EB-4217-B691-DE0C2ECE4F64}" dt="2024-10-18T17:52:55.102" v="3478" actId="6549"/>
        <pc:sldMkLst>
          <pc:docMk/>
          <pc:sldMk cId="4064576506" sldId="1584"/>
        </pc:sldMkLst>
        <pc:spChg chg="mod">
          <ac:chgData name="Werner Kunz" userId="e4a801cdd77b3e8b" providerId="LiveId" clId="{7C194F2A-B0EB-4217-B691-DE0C2ECE4F64}" dt="2024-10-18T17:52:55.102" v="3478" actId="6549"/>
          <ac:spMkLst>
            <pc:docMk/>
            <pc:sldMk cId="4064576506" sldId="1584"/>
            <ac:spMk id="2" creationId="{94D185B3-EAC8-75FB-7927-45D34AC1FE0A}"/>
          </ac:spMkLst>
        </pc:spChg>
      </pc:sldChg>
      <pc:sldChg chg="modSp mod">
        <pc:chgData name="Werner Kunz" userId="e4a801cdd77b3e8b" providerId="LiveId" clId="{7C194F2A-B0EB-4217-B691-DE0C2ECE4F64}" dt="2024-10-18T18:11:01.797" v="3685" actId="6549"/>
        <pc:sldMkLst>
          <pc:docMk/>
          <pc:sldMk cId="3573543067" sldId="1587"/>
        </pc:sldMkLst>
        <pc:spChg chg="mod">
          <ac:chgData name="Werner Kunz" userId="e4a801cdd77b3e8b" providerId="LiveId" clId="{7C194F2A-B0EB-4217-B691-DE0C2ECE4F64}" dt="2024-10-18T18:11:01.797" v="3685" actId="6549"/>
          <ac:spMkLst>
            <pc:docMk/>
            <pc:sldMk cId="3573543067" sldId="1587"/>
            <ac:spMk id="3" creationId="{56D4F962-704D-41DA-2724-D603DC98B9FC}"/>
          </ac:spMkLst>
        </pc:spChg>
        <pc:spChg chg="mod">
          <ac:chgData name="Werner Kunz" userId="e4a801cdd77b3e8b" providerId="LiveId" clId="{7C194F2A-B0EB-4217-B691-DE0C2ECE4F64}" dt="2024-10-18T18:10:31.661" v="3682" actId="113"/>
          <ac:spMkLst>
            <pc:docMk/>
            <pc:sldMk cId="3573543067" sldId="1587"/>
            <ac:spMk id="8" creationId="{17FFDB7A-4373-BF8E-4D73-2174CA97D16C}"/>
          </ac:spMkLst>
        </pc:spChg>
      </pc:sldChg>
      <pc:sldChg chg="ord">
        <pc:chgData name="Werner Kunz" userId="e4a801cdd77b3e8b" providerId="LiveId" clId="{7C194F2A-B0EB-4217-B691-DE0C2ECE4F64}" dt="2024-10-18T17:25:41.248" v="3153"/>
        <pc:sldMkLst>
          <pc:docMk/>
          <pc:sldMk cId="2833073365" sldId="1591"/>
        </pc:sldMkLst>
      </pc:sldChg>
      <pc:sldChg chg="modSp">
        <pc:chgData name="Werner Kunz" userId="e4a801cdd77b3e8b" providerId="LiveId" clId="{7C194F2A-B0EB-4217-B691-DE0C2ECE4F64}" dt="2024-10-18T17:29:16.988" v="3158" actId="20577"/>
        <pc:sldMkLst>
          <pc:docMk/>
          <pc:sldMk cId="1545662904" sldId="1594"/>
        </pc:sldMkLst>
        <pc:spChg chg="mod">
          <ac:chgData name="Werner Kunz" userId="e4a801cdd77b3e8b" providerId="LiveId" clId="{7C194F2A-B0EB-4217-B691-DE0C2ECE4F64}" dt="2024-10-18T17:29:16.988" v="3158" actId="20577"/>
          <ac:spMkLst>
            <pc:docMk/>
            <pc:sldMk cId="1545662904" sldId="1594"/>
            <ac:spMk id="5" creationId="{94D185B3-EAC8-75FB-7927-45D34AC1FE0A}"/>
          </ac:spMkLst>
        </pc:spChg>
      </pc:sldChg>
      <pc:sldChg chg="modSp mod">
        <pc:chgData name="Werner Kunz" userId="e4a801cdd77b3e8b" providerId="LiveId" clId="{7C194F2A-B0EB-4217-B691-DE0C2ECE4F64}" dt="2024-10-18T17:13:23.772" v="3148" actId="113"/>
        <pc:sldMkLst>
          <pc:docMk/>
          <pc:sldMk cId="3956847345" sldId="1597"/>
        </pc:sldMkLst>
        <pc:spChg chg="mod">
          <ac:chgData name="Werner Kunz" userId="e4a801cdd77b3e8b" providerId="LiveId" clId="{7C194F2A-B0EB-4217-B691-DE0C2ECE4F64}" dt="2024-10-18T17:13:23.772" v="3148" actId="113"/>
          <ac:spMkLst>
            <pc:docMk/>
            <pc:sldMk cId="3956847345" sldId="1597"/>
            <ac:spMk id="33794" creationId="{00000000-0000-0000-0000-000000000000}"/>
          </ac:spMkLst>
        </pc:spChg>
      </pc:sldChg>
      <pc:sldChg chg="modSp add mod">
        <pc:chgData name="Werner Kunz" userId="e4a801cdd77b3e8b" providerId="LiveId" clId="{7C194F2A-B0EB-4217-B691-DE0C2ECE4F64}" dt="2024-10-18T17:38:17.941" v="3331" actId="113"/>
        <pc:sldMkLst>
          <pc:docMk/>
          <pc:sldMk cId="2145250771" sldId="1599"/>
        </pc:sldMkLst>
        <pc:spChg chg="mod">
          <ac:chgData name="Werner Kunz" userId="e4a801cdd77b3e8b" providerId="LiveId" clId="{7C194F2A-B0EB-4217-B691-DE0C2ECE4F64}" dt="2024-10-18T17:38:17.941" v="3331" actId="113"/>
          <ac:spMkLst>
            <pc:docMk/>
            <pc:sldMk cId="2145250771" sldId="1599"/>
            <ac:spMk id="2" creationId="{07AF96B0-65DD-B1B1-EF43-33FE04408032}"/>
          </ac:spMkLst>
        </pc:spChg>
      </pc:sldChg>
      <pc:sldChg chg="modSp add mod">
        <pc:chgData name="Werner Kunz" userId="e4a801cdd77b3e8b" providerId="LiveId" clId="{7C194F2A-B0EB-4217-B691-DE0C2ECE4F64}" dt="2024-10-18T17:41:59.201" v="3419" actId="255"/>
        <pc:sldMkLst>
          <pc:docMk/>
          <pc:sldMk cId="1152138356" sldId="1600"/>
        </pc:sldMkLst>
        <pc:spChg chg="mod">
          <ac:chgData name="Werner Kunz" userId="e4a801cdd77b3e8b" providerId="LiveId" clId="{7C194F2A-B0EB-4217-B691-DE0C2ECE4F64}" dt="2024-10-18T17:41:59.201" v="3419" actId="255"/>
          <ac:spMkLst>
            <pc:docMk/>
            <pc:sldMk cId="1152138356" sldId="1600"/>
            <ac:spMk id="2" creationId="{6218B778-8EC0-6476-57AD-61C90DB8788A}"/>
          </ac:spMkLst>
        </pc:spChg>
      </pc:sldChg>
      <pc:sldChg chg="modSp add mod">
        <pc:chgData name="Werner Kunz" userId="e4a801cdd77b3e8b" providerId="LiveId" clId="{7C194F2A-B0EB-4217-B691-DE0C2ECE4F64}" dt="2024-10-18T17:47:27.590" v="3448" actId="20577"/>
        <pc:sldMkLst>
          <pc:docMk/>
          <pc:sldMk cId="449637029" sldId="1601"/>
        </pc:sldMkLst>
        <pc:spChg chg="mod">
          <ac:chgData name="Werner Kunz" userId="e4a801cdd77b3e8b" providerId="LiveId" clId="{7C194F2A-B0EB-4217-B691-DE0C2ECE4F64}" dt="2024-10-18T17:47:27.590" v="3448" actId="20577"/>
          <ac:spMkLst>
            <pc:docMk/>
            <pc:sldMk cId="449637029" sldId="1601"/>
            <ac:spMk id="2" creationId="{EB87FB26-23A9-20FE-9612-843ABDECB1E2}"/>
          </ac:spMkLst>
        </pc:spChg>
      </pc:sldChg>
      <pc:sldChg chg="add del">
        <pc:chgData name="Werner Kunz" userId="e4a801cdd77b3e8b" providerId="LiveId" clId="{7C194F2A-B0EB-4217-B691-DE0C2ECE4F64}" dt="2024-10-18T17:46:18.351" v="3423" actId="2890"/>
        <pc:sldMkLst>
          <pc:docMk/>
          <pc:sldMk cId="1817266545" sldId="1601"/>
        </pc:sldMkLst>
      </pc:sldChg>
      <pc:sldMasterChg chg="del delSldLayout">
        <pc:chgData name="Werner Kunz" userId="e4a801cdd77b3e8b" providerId="LiveId" clId="{7C194F2A-B0EB-4217-B691-DE0C2ECE4F64}" dt="2024-10-09T15:29:51.546" v="2626" actId="2696"/>
        <pc:sldMasterMkLst>
          <pc:docMk/>
          <pc:sldMasterMk cId="920229035" sldId="2147483695"/>
        </pc:sldMasterMkLst>
        <pc:sldLayoutChg chg="del">
          <pc:chgData name="Werner Kunz" userId="e4a801cdd77b3e8b" providerId="LiveId" clId="{7C194F2A-B0EB-4217-B691-DE0C2ECE4F64}" dt="2024-10-09T15:29:51.546" v="2626" actId="2696"/>
          <pc:sldLayoutMkLst>
            <pc:docMk/>
            <pc:sldMasterMk cId="920229035" sldId="2147483695"/>
            <pc:sldLayoutMk cId="1543987615" sldId="2147483696"/>
          </pc:sldLayoutMkLst>
        </pc:sldLayoutChg>
      </pc:sldMasterChg>
      <pc:sldMasterChg chg="add del addSldLayout delSldLayout">
        <pc:chgData name="Werner Kunz" userId="e4a801cdd77b3e8b" providerId="LiveId" clId="{7C194F2A-B0EB-4217-B691-DE0C2ECE4F64}" dt="2024-10-09T16:14:24.599" v="3051" actId="2696"/>
        <pc:sldMasterMkLst>
          <pc:docMk/>
          <pc:sldMasterMk cId="421104020" sldId="2147483704"/>
        </pc:sldMasterMkLst>
        <pc:sldLayoutChg chg="add del">
          <pc:chgData name="Werner Kunz" userId="e4a801cdd77b3e8b" providerId="LiveId" clId="{7C194F2A-B0EB-4217-B691-DE0C2ECE4F64}" dt="2024-10-09T16:14:24.599" v="3051" actId="2696"/>
          <pc:sldLayoutMkLst>
            <pc:docMk/>
            <pc:sldMasterMk cId="421104020" sldId="2147483704"/>
            <pc:sldLayoutMk cId="2256262220" sldId="2147483705"/>
          </pc:sldLayoutMkLst>
        </pc:sldLayoutChg>
      </pc:sldMasterChg>
    </pc:docChg>
  </pc:docChgLst>
  <pc:docChgLst>
    <pc:chgData name="Werner Kunz" userId="e4a801cdd77b3e8b" providerId="LiveId" clId="{77A10246-FC92-4D38-8942-94373A2E10AD}"/>
    <pc:docChg chg="custSel addSld delSld modSld">
      <pc:chgData name="Werner Kunz" userId="e4a801cdd77b3e8b" providerId="LiveId" clId="{77A10246-FC92-4D38-8942-94373A2E10AD}" dt="2024-10-21T18:55:51.952" v="37" actId="47"/>
      <pc:docMkLst>
        <pc:docMk/>
      </pc:docMkLst>
      <pc:sldChg chg="modSp mod">
        <pc:chgData name="Werner Kunz" userId="e4a801cdd77b3e8b" providerId="LiveId" clId="{77A10246-FC92-4D38-8942-94373A2E10AD}" dt="2024-10-21T10:10:45.364" v="0"/>
        <pc:sldMkLst>
          <pc:docMk/>
          <pc:sldMk cId="0" sldId="347"/>
        </pc:sldMkLst>
        <pc:spChg chg="mod">
          <ac:chgData name="Werner Kunz" userId="e4a801cdd77b3e8b" providerId="LiveId" clId="{77A10246-FC92-4D38-8942-94373A2E10AD}" dt="2024-10-21T10:10:45.364" v="0"/>
          <ac:spMkLst>
            <pc:docMk/>
            <pc:sldMk cId="0" sldId="347"/>
            <ac:spMk id="33794" creationId="{00000000-0000-0000-0000-000000000000}"/>
          </ac:spMkLst>
        </pc:spChg>
      </pc:sldChg>
      <pc:sldChg chg="modSp mod">
        <pc:chgData name="Werner Kunz" userId="e4a801cdd77b3e8b" providerId="LiveId" clId="{77A10246-FC92-4D38-8942-94373A2E10AD}" dt="2024-10-21T10:36:28.070" v="32" actId="33524"/>
        <pc:sldMkLst>
          <pc:docMk/>
          <pc:sldMk cId="428386637" sldId="1481"/>
        </pc:sldMkLst>
        <pc:spChg chg="mod">
          <ac:chgData name="Werner Kunz" userId="e4a801cdd77b3e8b" providerId="LiveId" clId="{77A10246-FC92-4D38-8942-94373A2E10AD}" dt="2024-10-21T10:36:28.070" v="32" actId="33524"/>
          <ac:spMkLst>
            <pc:docMk/>
            <pc:sldMk cId="428386637" sldId="1481"/>
            <ac:spMk id="2" creationId="{3328A51B-B314-8E41-3741-8D37C08F7DAB}"/>
          </ac:spMkLst>
        </pc:spChg>
        <pc:spChg chg="mod">
          <ac:chgData name="Werner Kunz" userId="e4a801cdd77b3e8b" providerId="LiveId" clId="{77A10246-FC92-4D38-8942-94373A2E10AD}" dt="2024-10-21T10:12:48.802" v="9" actId="33524"/>
          <ac:spMkLst>
            <pc:docMk/>
            <pc:sldMk cId="428386637" sldId="1481"/>
            <ac:spMk id="5" creationId="{B163B4A4-5D31-CCFB-56D7-DE1402D883F9}"/>
          </ac:spMkLst>
        </pc:spChg>
      </pc:sldChg>
      <pc:sldChg chg="modSp mod">
        <pc:chgData name="Werner Kunz" userId="e4a801cdd77b3e8b" providerId="LiveId" clId="{77A10246-FC92-4D38-8942-94373A2E10AD}" dt="2024-10-21T10:11:51.608" v="3" actId="313"/>
        <pc:sldMkLst>
          <pc:docMk/>
          <pc:sldMk cId="2742192867" sldId="1512"/>
        </pc:sldMkLst>
        <pc:spChg chg="mod">
          <ac:chgData name="Werner Kunz" userId="e4a801cdd77b3e8b" providerId="LiveId" clId="{77A10246-FC92-4D38-8942-94373A2E10AD}" dt="2024-10-21T10:11:44.608" v="2" actId="313"/>
          <ac:spMkLst>
            <pc:docMk/>
            <pc:sldMk cId="2742192867" sldId="1512"/>
            <ac:spMk id="4" creationId="{50236153-A8A5-2568-2BF0-1200C31E33F1}"/>
          </ac:spMkLst>
        </pc:spChg>
        <pc:spChg chg="mod">
          <ac:chgData name="Werner Kunz" userId="e4a801cdd77b3e8b" providerId="LiveId" clId="{77A10246-FC92-4D38-8942-94373A2E10AD}" dt="2024-10-21T10:11:51.608" v="3" actId="313"/>
          <ac:spMkLst>
            <pc:docMk/>
            <pc:sldMk cId="2742192867" sldId="1512"/>
            <ac:spMk id="5" creationId="{00000000-0000-0000-0000-000000000000}"/>
          </ac:spMkLst>
        </pc:spChg>
        <pc:spChg chg="mod">
          <ac:chgData name="Werner Kunz" userId="e4a801cdd77b3e8b" providerId="LiveId" clId="{77A10246-FC92-4D38-8942-94373A2E10AD}" dt="2024-10-21T10:11:42.332" v="1" actId="313"/>
          <ac:spMkLst>
            <pc:docMk/>
            <pc:sldMk cId="2742192867" sldId="1512"/>
            <ac:spMk id="33794" creationId="{00000000-0000-0000-0000-000000000000}"/>
          </ac:spMkLst>
        </pc:spChg>
      </pc:sldChg>
      <pc:sldChg chg="del">
        <pc:chgData name="Werner Kunz" userId="e4a801cdd77b3e8b" providerId="LiveId" clId="{77A10246-FC92-4D38-8942-94373A2E10AD}" dt="2024-10-21T18:55:51.952" v="37" actId="47"/>
        <pc:sldMkLst>
          <pc:docMk/>
          <pc:sldMk cId="2007355086" sldId="1516"/>
        </pc:sldMkLst>
      </pc:sldChg>
      <pc:sldChg chg="modSp mod">
        <pc:chgData name="Werner Kunz" userId="e4a801cdd77b3e8b" providerId="LiveId" clId="{77A10246-FC92-4D38-8942-94373A2E10AD}" dt="2024-10-21T10:33:29.499" v="31" actId="20577"/>
        <pc:sldMkLst>
          <pc:docMk/>
          <pc:sldMk cId="3889670606" sldId="1543"/>
        </pc:sldMkLst>
        <pc:spChg chg="mod">
          <ac:chgData name="Werner Kunz" userId="e4a801cdd77b3e8b" providerId="LiveId" clId="{77A10246-FC92-4D38-8942-94373A2E10AD}" dt="2024-10-21T10:33:29.499" v="31" actId="20577"/>
          <ac:spMkLst>
            <pc:docMk/>
            <pc:sldMk cId="3889670606" sldId="1543"/>
            <ac:spMk id="2" creationId="{94D185B3-EAC8-75FB-7927-45D34AC1FE0A}"/>
          </ac:spMkLst>
        </pc:spChg>
      </pc:sldChg>
      <pc:sldChg chg="modSp mod">
        <pc:chgData name="Werner Kunz" userId="e4a801cdd77b3e8b" providerId="LiveId" clId="{77A10246-FC92-4D38-8942-94373A2E10AD}" dt="2024-10-21T18:40:17.572" v="34" actId="20577"/>
        <pc:sldMkLst>
          <pc:docMk/>
          <pc:sldMk cId="2864554843" sldId="1564"/>
        </pc:sldMkLst>
        <pc:spChg chg="mod">
          <ac:chgData name="Werner Kunz" userId="e4a801cdd77b3e8b" providerId="LiveId" clId="{77A10246-FC92-4D38-8942-94373A2E10AD}" dt="2024-10-21T18:40:17.572" v="34" actId="20577"/>
          <ac:spMkLst>
            <pc:docMk/>
            <pc:sldMk cId="2864554843" sldId="1564"/>
            <ac:spMk id="2" creationId="{94D185B3-EAC8-75FB-7927-45D34AC1FE0A}"/>
          </ac:spMkLst>
        </pc:spChg>
      </pc:sldChg>
      <pc:sldChg chg="modSp mod">
        <pc:chgData name="Werner Kunz" userId="e4a801cdd77b3e8b" providerId="LiveId" clId="{77A10246-FC92-4D38-8942-94373A2E10AD}" dt="2024-10-21T10:12:04.575" v="4" actId="313"/>
        <pc:sldMkLst>
          <pc:docMk/>
          <pc:sldMk cId="743472572" sldId="1567"/>
        </pc:sldMkLst>
        <pc:spChg chg="mod">
          <ac:chgData name="Werner Kunz" userId="e4a801cdd77b3e8b" providerId="LiveId" clId="{77A10246-FC92-4D38-8942-94373A2E10AD}" dt="2024-10-21T10:12:04.575" v="4" actId="313"/>
          <ac:spMkLst>
            <pc:docMk/>
            <pc:sldMk cId="743472572" sldId="1567"/>
            <ac:spMk id="33794" creationId="{1DC632B8-481C-170C-049F-6DEE740C808D}"/>
          </ac:spMkLst>
        </pc:spChg>
      </pc:sldChg>
      <pc:sldChg chg="modSp">
        <pc:chgData name="Werner Kunz" userId="e4a801cdd77b3e8b" providerId="LiveId" clId="{77A10246-FC92-4D38-8942-94373A2E10AD}" dt="2024-10-21T10:12:28.677" v="6" actId="313"/>
        <pc:sldMkLst>
          <pc:docMk/>
          <pc:sldMk cId="3573543067" sldId="1587"/>
        </pc:sldMkLst>
        <pc:spChg chg="mod">
          <ac:chgData name="Werner Kunz" userId="e4a801cdd77b3e8b" providerId="LiveId" clId="{77A10246-FC92-4D38-8942-94373A2E10AD}" dt="2024-10-21T10:12:28.677" v="6" actId="313"/>
          <ac:spMkLst>
            <pc:docMk/>
            <pc:sldMk cId="3573543067" sldId="1587"/>
            <ac:spMk id="3" creationId="{56D4F962-704D-41DA-2724-D603DC98B9FC}"/>
          </ac:spMkLst>
        </pc:spChg>
      </pc:sldChg>
      <pc:sldChg chg="modSp mod">
        <pc:chgData name="Werner Kunz" userId="e4a801cdd77b3e8b" providerId="LiveId" clId="{77A10246-FC92-4D38-8942-94373A2E10AD}" dt="2024-10-21T10:25:57.090" v="30" actId="20577"/>
        <pc:sldMkLst>
          <pc:docMk/>
          <pc:sldMk cId="1658354448" sldId="1602"/>
        </pc:sldMkLst>
        <pc:spChg chg="mod">
          <ac:chgData name="Werner Kunz" userId="e4a801cdd77b3e8b" providerId="LiveId" clId="{77A10246-FC92-4D38-8942-94373A2E10AD}" dt="2024-10-21T10:25:57.090" v="30" actId="20577"/>
          <ac:spMkLst>
            <pc:docMk/>
            <pc:sldMk cId="1658354448" sldId="1602"/>
            <ac:spMk id="3" creationId="{00000000-0000-0000-0000-000000000000}"/>
          </ac:spMkLst>
        </pc:spChg>
        <pc:spChg chg="mod">
          <ac:chgData name="Werner Kunz" userId="e4a801cdd77b3e8b" providerId="LiveId" clId="{77A10246-FC92-4D38-8942-94373A2E10AD}" dt="2024-10-21T10:12:10.529" v="5" actId="313"/>
          <ac:spMkLst>
            <pc:docMk/>
            <pc:sldMk cId="1658354448" sldId="1602"/>
            <ac:spMk id="33794" creationId="{00000000-0000-0000-0000-000000000000}"/>
          </ac:spMkLst>
        </pc:spChg>
      </pc:sldChg>
      <pc:sldChg chg="add del">
        <pc:chgData name="Werner Kunz" userId="e4a801cdd77b3e8b" providerId="LiveId" clId="{77A10246-FC92-4D38-8942-94373A2E10AD}" dt="2024-10-21T18:49:02.331" v="36"/>
        <pc:sldMkLst>
          <pc:docMk/>
          <pc:sldMk cId="3798063982" sldId="1606"/>
        </pc:sldMkLst>
      </pc:sldChg>
      <pc:sldChg chg="add">
        <pc:chgData name="Werner Kunz" userId="e4a801cdd77b3e8b" providerId="LiveId" clId="{77A10246-FC92-4D38-8942-94373A2E10AD}" dt="2024-10-21T18:49:02.331" v="36"/>
        <pc:sldMkLst>
          <pc:docMk/>
          <pc:sldMk cId="2778318169" sldId="1609"/>
        </pc:sldMkLst>
      </pc:sldChg>
    </pc:docChg>
  </pc:docChgLst>
  <pc:docChgLst>
    <pc:chgData name="Werner Kunz" userId="e4a801cdd77b3e8b" providerId="LiveId" clId="{44121D2B-E7DE-4483-9298-E06E7B5250F5}"/>
    <pc:docChg chg="undo custSel addSld delSld modSld sldOrd delMainMaster">
      <pc:chgData name="Werner Kunz" userId="e4a801cdd77b3e8b" providerId="LiveId" clId="{44121D2B-E7DE-4483-9298-E06E7B5250F5}" dt="2024-10-16T13:44:02.048" v="3166" actId="47"/>
      <pc:docMkLst>
        <pc:docMk/>
      </pc:docMkLst>
      <pc:sldChg chg="add">
        <pc:chgData name="Werner Kunz" userId="e4a801cdd77b3e8b" providerId="LiveId" clId="{44121D2B-E7DE-4483-9298-E06E7B5250F5}" dt="2024-10-08T20:42:46.310" v="365"/>
        <pc:sldMkLst>
          <pc:docMk/>
          <pc:sldMk cId="1910870388" sldId="399"/>
        </pc:sldMkLst>
      </pc:sldChg>
      <pc:sldChg chg="del">
        <pc:chgData name="Werner Kunz" userId="e4a801cdd77b3e8b" providerId="LiveId" clId="{44121D2B-E7DE-4483-9298-E06E7B5250F5}" dt="2024-10-08T20:42:41.592" v="364" actId="2696"/>
        <pc:sldMkLst>
          <pc:docMk/>
          <pc:sldMk cId="3831632128" sldId="399"/>
        </pc:sldMkLst>
      </pc:sldChg>
      <pc:sldChg chg="addSp delSp modSp mod delAnim">
        <pc:chgData name="Werner Kunz" userId="e4a801cdd77b3e8b" providerId="LiveId" clId="{44121D2B-E7DE-4483-9298-E06E7B5250F5}" dt="2024-10-15T21:01:35.905" v="2743" actId="207"/>
        <pc:sldMkLst>
          <pc:docMk/>
          <pc:sldMk cId="842573832" sldId="463"/>
        </pc:sldMkLst>
        <pc:spChg chg="mod">
          <ac:chgData name="Werner Kunz" userId="e4a801cdd77b3e8b" providerId="LiveId" clId="{44121D2B-E7DE-4483-9298-E06E7B5250F5}" dt="2024-10-15T21:01:35.905" v="2743" actId="207"/>
          <ac:spMkLst>
            <pc:docMk/>
            <pc:sldMk cId="842573832" sldId="463"/>
            <ac:spMk id="2" creationId="{8FEDCAAB-B542-D46A-0961-987768036CCC}"/>
          </ac:spMkLst>
        </pc:spChg>
        <pc:spChg chg="del">
          <ac:chgData name="Werner Kunz" userId="e4a801cdd77b3e8b" providerId="LiveId" clId="{44121D2B-E7DE-4483-9298-E06E7B5250F5}" dt="2024-10-15T20:45:58.716" v="2694" actId="478"/>
          <ac:spMkLst>
            <pc:docMk/>
            <pc:sldMk cId="842573832" sldId="463"/>
            <ac:spMk id="10" creationId="{00000000-0000-0000-0000-000000000000}"/>
          </ac:spMkLst>
        </pc:spChg>
        <pc:picChg chg="del">
          <ac:chgData name="Werner Kunz" userId="e4a801cdd77b3e8b" providerId="LiveId" clId="{44121D2B-E7DE-4483-9298-E06E7B5250F5}" dt="2024-10-15T20:45:48.520" v="2693" actId="478"/>
          <ac:picMkLst>
            <pc:docMk/>
            <pc:sldMk cId="842573832" sldId="463"/>
            <ac:picMk id="3" creationId="{88D25BC5-E19D-7F21-E50A-FEE38B828157}"/>
          </ac:picMkLst>
        </pc:picChg>
        <pc:picChg chg="del">
          <ac:chgData name="Werner Kunz" userId="e4a801cdd77b3e8b" providerId="LiveId" clId="{44121D2B-E7DE-4483-9298-E06E7B5250F5}" dt="2024-10-15T20:46:03.223" v="2695" actId="478"/>
          <ac:picMkLst>
            <pc:docMk/>
            <pc:sldMk cId="842573832" sldId="463"/>
            <ac:picMk id="4" creationId="{3EA3F345-8A15-2FA4-E96C-F2626D82D054}"/>
          </ac:picMkLst>
        </pc:picChg>
        <pc:picChg chg="del">
          <ac:chgData name="Werner Kunz" userId="e4a801cdd77b3e8b" providerId="LiveId" clId="{44121D2B-E7DE-4483-9298-E06E7B5250F5}" dt="2024-10-15T20:46:03.223" v="2695" actId="478"/>
          <ac:picMkLst>
            <pc:docMk/>
            <pc:sldMk cId="842573832" sldId="463"/>
            <ac:picMk id="6" creationId="{29A70620-BBE5-E1E9-E330-B608F92E5CE4}"/>
          </ac:picMkLst>
        </pc:picChg>
        <pc:picChg chg="add del">
          <ac:chgData name="Werner Kunz" userId="e4a801cdd77b3e8b" providerId="LiveId" clId="{44121D2B-E7DE-4483-9298-E06E7B5250F5}" dt="2024-10-15T20:56:52.717" v="2700" actId="478"/>
          <ac:picMkLst>
            <pc:docMk/>
            <pc:sldMk cId="842573832" sldId="463"/>
            <ac:picMk id="7" creationId="{B660E963-0B67-67EE-2748-61A8BDC37275}"/>
          </ac:picMkLst>
        </pc:picChg>
        <pc:picChg chg="add mod ord">
          <ac:chgData name="Werner Kunz" userId="e4a801cdd77b3e8b" providerId="LiveId" clId="{44121D2B-E7DE-4483-9298-E06E7B5250F5}" dt="2024-10-15T20:57:17.517" v="2707" actId="167"/>
          <ac:picMkLst>
            <pc:docMk/>
            <pc:sldMk cId="842573832" sldId="463"/>
            <ac:picMk id="9" creationId="{E957F52B-0F25-69D0-E626-F295E014F07B}"/>
          </ac:picMkLst>
        </pc:picChg>
        <pc:picChg chg="del">
          <ac:chgData name="Werner Kunz" userId="e4a801cdd77b3e8b" providerId="LiveId" clId="{44121D2B-E7DE-4483-9298-E06E7B5250F5}" dt="2024-10-15T20:45:58.716" v="2694" actId="478"/>
          <ac:picMkLst>
            <pc:docMk/>
            <pc:sldMk cId="842573832" sldId="463"/>
            <ac:picMk id="11" creationId="{F4D8DD92-E1BF-3CF9-38A0-A7AD872CFA89}"/>
          </ac:picMkLst>
        </pc:picChg>
        <pc:picChg chg="del">
          <ac:chgData name="Werner Kunz" userId="e4a801cdd77b3e8b" providerId="LiveId" clId="{44121D2B-E7DE-4483-9298-E06E7B5250F5}" dt="2024-10-15T20:45:58.716" v="2694" actId="478"/>
          <ac:picMkLst>
            <pc:docMk/>
            <pc:sldMk cId="842573832" sldId="463"/>
            <ac:picMk id="13" creationId="{44307507-78E5-9925-B216-2F1D76D40BCC}"/>
          </ac:picMkLst>
        </pc:picChg>
      </pc:sldChg>
      <pc:sldChg chg="modAnim">
        <pc:chgData name="Werner Kunz" userId="e4a801cdd77b3e8b" providerId="LiveId" clId="{44121D2B-E7DE-4483-9298-E06E7B5250F5}" dt="2024-10-09T13:12:53.252" v="1465"/>
        <pc:sldMkLst>
          <pc:docMk/>
          <pc:sldMk cId="3752726596" sldId="463"/>
        </pc:sldMkLst>
      </pc:sldChg>
      <pc:sldChg chg="addSp delSp modSp mod delAnim modAnim">
        <pc:chgData name="Werner Kunz" userId="e4a801cdd77b3e8b" providerId="LiveId" clId="{44121D2B-E7DE-4483-9298-E06E7B5250F5}" dt="2024-10-15T20:05:26.722" v="2690"/>
        <pc:sldMkLst>
          <pc:docMk/>
          <pc:sldMk cId="3796177585" sldId="475"/>
        </pc:sldMkLst>
        <pc:spChg chg="mod ord">
          <ac:chgData name="Werner Kunz" userId="e4a801cdd77b3e8b" providerId="LiveId" clId="{44121D2B-E7DE-4483-9298-E06E7B5250F5}" dt="2024-10-15T19:23:09.587" v="2448" actId="1076"/>
          <ac:spMkLst>
            <pc:docMk/>
            <pc:sldMk cId="3796177585" sldId="475"/>
            <ac:spMk id="4" creationId="{74093334-61C8-7E6C-63D2-82EEEF9F2863}"/>
          </ac:spMkLst>
        </pc:spChg>
        <pc:spChg chg="del">
          <ac:chgData name="Werner Kunz" userId="e4a801cdd77b3e8b" providerId="LiveId" clId="{44121D2B-E7DE-4483-9298-E06E7B5250F5}" dt="2024-10-15T19:05:53.013" v="2341" actId="478"/>
          <ac:spMkLst>
            <pc:docMk/>
            <pc:sldMk cId="3796177585" sldId="475"/>
            <ac:spMk id="6" creationId="{5D1FD36E-04F4-92E2-224B-9CE0FA16BE8B}"/>
          </ac:spMkLst>
        </pc:spChg>
        <pc:spChg chg="del mod">
          <ac:chgData name="Werner Kunz" userId="e4a801cdd77b3e8b" providerId="LiveId" clId="{44121D2B-E7DE-4483-9298-E06E7B5250F5}" dt="2024-10-15T19:13:04.016" v="2379" actId="478"/>
          <ac:spMkLst>
            <pc:docMk/>
            <pc:sldMk cId="3796177585" sldId="475"/>
            <ac:spMk id="7" creationId="{30C737DB-827B-968E-1505-0212AB54A415}"/>
          </ac:spMkLst>
        </pc:spChg>
        <pc:spChg chg="add mod ord">
          <ac:chgData name="Werner Kunz" userId="e4a801cdd77b3e8b" providerId="LiveId" clId="{44121D2B-E7DE-4483-9298-E06E7B5250F5}" dt="2024-10-15T19:29:24.578" v="2451" actId="113"/>
          <ac:spMkLst>
            <pc:docMk/>
            <pc:sldMk cId="3796177585" sldId="475"/>
            <ac:spMk id="10" creationId="{187C0871-4CEA-7151-EB1E-4B53114E8F5E}"/>
          </ac:spMkLst>
        </pc:spChg>
        <pc:picChg chg="del">
          <ac:chgData name="Werner Kunz" userId="e4a801cdd77b3e8b" providerId="LiveId" clId="{44121D2B-E7DE-4483-9298-E06E7B5250F5}" dt="2024-10-15T19:05:43.253" v="2340" actId="478"/>
          <ac:picMkLst>
            <pc:docMk/>
            <pc:sldMk cId="3796177585" sldId="475"/>
            <ac:picMk id="2" creationId="{BAC613AF-6C5C-3054-358C-90E49A6E2A06}"/>
          </ac:picMkLst>
        </pc:picChg>
        <pc:picChg chg="add mod">
          <ac:chgData name="Werner Kunz" userId="e4a801cdd77b3e8b" providerId="LiveId" clId="{44121D2B-E7DE-4483-9298-E06E7B5250F5}" dt="2024-10-15T19:22:05.436" v="2441" actId="1076"/>
          <ac:picMkLst>
            <pc:docMk/>
            <pc:sldMk cId="3796177585" sldId="475"/>
            <ac:picMk id="5" creationId="{1408FC5F-554D-3898-17AD-E465E8509AAA}"/>
          </ac:picMkLst>
        </pc:picChg>
        <pc:picChg chg="add mod">
          <ac:chgData name="Werner Kunz" userId="e4a801cdd77b3e8b" providerId="LiveId" clId="{44121D2B-E7DE-4483-9298-E06E7B5250F5}" dt="2024-10-15T19:23:13.613" v="2449" actId="1076"/>
          <ac:picMkLst>
            <pc:docMk/>
            <pc:sldMk cId="3796177585" sldId="475"/>
            <ac:picMk id="9" creationId="{2FFE195C-990D-77D2-7698-33057613A121}"/>
          </ac:picMkLst>
        </pc:picChg>
      </pc:sldChg>
      <pc:sldChg chg="add setBg modAnim">
        <pc:chgData name="Werner Kunz" userId="e4a801cdd77b3e8b" providerId="LiveId" clId="{44121D2B-E7DE-4483-9298-E06E7B5250F5}" dt="2024-10-08T20:51:52.897" v="395"/>
        <pc:sldMkLst>
          <pc:docMk/>
          <pc:sldMk cId="150550662" sldId="1229"/>
        </pc:sldMkLst>
      </pc:sldChg>
      <pc:sldChg chg="del">
        <pc:chgData name="Werner Kunz" userId="e4a801cdd77b3e8b" providerId="LiveId" clId="{44121D2B-E7DE-4483-9298-E06E7B5250F5}" dt="2024-10-08T20:38:56.314" v="352" actId="2696"/>
        <pc:sldMkLst>
          <pc:docMk/>
          <pc:sldMk cId="384116286" sldId="1229"/>
        </pc:sldMkLst>
      </pc:sldChg>
      <pc:sldChg chg="modSp mod modAnim">
        <pc:chgData name="Werner Kunz" userId="e4a801cdd77b3e8b" providerId="LiveId" clId="{44121D2B-E7DE-4483-9298-E06E7B5250F5}" dt="2024-10-09T12:57:13.809" v="1011"/>
        <pc:sldMkLst>
          <pc:docMk/>
          <pc:sldMk cId="4070660557" sldId="1240"/>
        </pc:sldMkLst>
        <pc:spChg chg="mod">
          <ac:chgData name="Werner Kunz" userId="e4a801cdd77b3e8b" providerId="LiveId" clId="{44121D2B-E7DE-4483-9298-E06E7B5250F5}" dt="2024-10-09T12:56:38.738" v="1006" actId="20577"/>
          <ac:spMkLst>
            <pc:docMk/>
            <pc:sldMk cId="4070660557" sldId="1240"/>
            <ac:spMk id="2" creationId="{3328A51B-B314-8E41-3741-8D37C08F7DAB}"/>
          </ac:spMkLst>
        </pc:spChg>
        <pc:spChg chg="mod">
          <ac:chgData name="Werner Kunz" userId="e4a801cdd77b3e8b" providerId="LiveId" clId="{44121D2B-E7DE-4483-9298-E06E7B5250F5}" dt="2024-10-09T12:56:46.403" v="1007" actId="1076"/>
          <ac:spMkLst>
            <pc:docMk/>
            <pc:sldMk cId="4070660557" sldId="1240"/>
            <ac:spMk id="5" creationId="{9CDECED9-BC03-1B78-4163-677A4EDA20BB}"/>
          </ac:spMkLst>
        </pc:spChg>
      </pc:sldChg>
      <pc:sldChg chg="addSp modSp mod modAnim">
        <pc:chgData name="Werner Kunz" userId="e4a801cdd77b3e8b" providerId="LiveId" clId="{44121D2B-E7DE-4483-9298-E06E7B5250F5}" dt="2024-10-10T14:23:23.714" v="2112" actId="1076"/>
        <pc:sldMkLst>
          <pc:docMk/>
          <pc:sldMk cId="1673309168" sldId="1295"/>
        </pc:sldMkLst>
        <pc:spChg chg="add mod">
          <ac:chgData name="Werner Kunz" userId="e4a801cdd77b3e8b" providerId="LiveId" clId="{44121D2B-E7DE-4483-9298-E06E7B5250F5}" dt="2024-10-10T14:23:23.714" v="2112" actId="1076"/>
          <ac:spMkLst>
            <pc:docMk/>
            <pc:sldMk cId="1673309168" sldId="1295"/>
            <ac:spMk id="2" creationId="{CEFFB144-1F89-0C62-B1A8-D664035660BA}"/>
          </ac:spMkLst>
        </pc:spChg>
        <pc:spChg chg="mod">
          <ac:chgData name="Werner Kunz" userId="e4a801cdd77b3e8b" providerId="LiveId" clId="{44121D2B-E7DE-4483-9298-E06E7B5250F5}" dt="2024-10-10T14:23:02.092" v="2110" actId="1076"/>
          <ac:spMkLst>
            <pc:docMk/>
            <pc:sldMk cId="1673309168" sldId="1295"/>
            <ac:spMk id="3" creationId="{707D068E-0822-6EE2-9A7E-BA847FD0DE77}"/>
          </ac:spMkLst>
        </pc:spChg>
      </pc:sldChg>
      <pc:sldChg chg="modSp mod">
        <pc:chgData name="Werner Kunz" userId="e4a801cdd77b3e8b" providerId="LiveId" clId="{44121D2B-E7DE-4483-9298-E06E7B5250F5}" dt="2024-10-09T12:58:20.800" v="1055" actId="113"/>
        <pc:sldMkLst>
          <pc:docMk/>
          <pc:sldMk cId="1797812818" sldId="1304"/>
        </pc:sldMkLst>
        <pc:spChg chg="mod">
          <ac:chgData name="Werner Kunz" userId="e4a801cdd77b3e8b" providerId="LiveId" clId="{44121D2B-E7DE-4483-9298-E06E7B5250F5}" dt="2024-10-09T12:58:20.800" v="1055" actId="113"/>
          <ac:spMkLst>
            <pc:docMk/>
            <pc:sldMk cId="1797812818" sldId="1304"/>
            <ac:spMk id="2" creationId="{3328A51B-B314-8E41-3741-8D37C08F7DAB}"/>
          </ac:spMkLst>
        </pc:spChg>
      </pc:sldChg>
      <pc:sldChg chg="modSp mod modAnim">
        <pc:chgData name="Werner Kunz" userId="e4a801cdd77b3e8b" providerId="LiveId" clId="{44121D2B-E7DE-4483-9298-E06E7B5250F5}" dt="2024-10-09T12:52:54.499" v="949"/>
        <pc:sldMkLst>
          <pc:docMk/>
          <pc:sldMk cId="1783154247" sldId="1317"/>
        </pc:sldMkLst>
        <pc:spChg chg="mod">
          <ac:chgData name="Werner Kunz" userId="e4a801cdd77b3e8b" providerId="LiveId" clId="{44121D2B-E7DE-4483-9298-E06E7B5250F5}" dt="2024-10-09T12:51:51.346" v="937" actId="20577"/>
          <ac:spMkLst>
            <pc:docMk/>
            <pc:sldMk cId="1783154247" sldId="1317"/>
            <ac:spMk id="7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2:52:42.693" v="948" actId="1076"/>
        <pc:sldMkLst>
          <pc:docMk/>
          <pc:sldMk cId="2501521588" sldId="1318"/>
        </pc:sldMkLst>
        <pc:spChg chg="mod">
          <ac:chgData name="Werner Kunz" userId="e4a801cdd77b3e8b" providerId="LiveId" clId="{44121D2B-E7DE-4483-9298-E06E7B5250F5}" dt="2024-10-09T12:52:32.003" v="947" actId="6549"/>
          <ac:spMkLst>
            <pc:docMk/>
            <pc:sldMk cId="2501521588" sldId="1318"/>
            <ac:spMk id="7" creationId="{00000000-0000-0000-0000-000000000000}"/>
          </ac:spMkLst>
        </pc:spChg>
        <pc:picChg chg="mod">
          <ac:chgData name="Werner Kunz" userId="e4a801cdd77b3e8b" providerId="LiveId" clId="{44121D2B-E7DE-4483-9298-E06E7B5250F5}" dt="2024-10-09T12:52:42.693" v="948" actId="1076"/>
          <ac:picMkLst>
            <pc:docMk/>
            <pc:sldMk cId="2501521588" sldId="1318"/>
            <ac:picMk id="5" creationId="{9E13CE19-AA1D-33F5-A6BB-00166D189991}"/>
          </ac:picMkLst>
        </pc:picChg>
      </pc:sldChg>
      <pc:sldChg chg="modSp add mod setBg">
        <pc:chgData name="Werner Kunz" userId="e4a801cdd77b3e8b" providerId="LiveId" clId="{44121D2B-E7DE-4483-9298-E06E7B5250F5}" dt="2024-10-08T20:51:30.420" v="394" actId="1076"/>
        <pc:sldMkLst>
          <pc:docMk/>
          <pc:sldMk cId="1518180293" sldId="1327"/>
        </pc:sldMkLst>
        <pc:spChg chg="mod">
          <ac:chgData name="Werner Kunz" userId="e4a801cdd77b3e8b" providerId="LiveId" clId="{44121D2B-E7DE-4483-9298-E06E7B5250F5}" dt="2024-10-08T20:51:30.420" v="394" actId="1076"/>
          <ac:spMkLst>
            <pc:docMk/>
            <pc:sldMk cId="1518180293" sldId="1327"/>
            <ac:spMk id="2" creationId="{DAE65410-D6F1-821F-9EED-227CBD5BE118}"/>
          </ac:spMkLst>
        </pc:spChg>
        <pc:spChg chg="mod">
          <ac:chgData name="Werner Kunz" userId="e4a801cdd77b3e8b" providerId="LiveId" clId="{44121D2B-E7DE-4483-9298-E06E7B5250F5}" dt="2024-10-08T20:51:17.597" v="393" actId="20577"/>
          <ac:spMkLst>
            <pc:docMk/>
            <pc:sldMk cId="1518180293" sldId="1327"/>
            <ac:spMk id="33794" creationId="{00000000-0000-0000-0000-000000000000}"/>
          </ac:spMkLst>
        </pc:spChg>
      </pc:sldChg>
      <pc:sldChg chg="del">
        <pc:chgData name="Werner Kunz" userId="e4a801cdd77b3e8b" providerId="LiveId" clId="{44121D2B-E7DE-4483-9298-E06E7B5250F5}" dt="2024-10-08T20:38:56.314" v="352" actId="2696"/>
        <pc:sldMkLst>
          <pc:docMk/>
          <pc:sldMk cId="2574453438" sldId="1327"/>
        </pc:sldMkLst>
      </pc:sldChg>
      <pc:sldChg chg="modSp mod">
        <pc:chgData name="Werner Kunz" userId="e4a801cdd77b3e8b" providerId="LiveId" clId="{44121D2B-E7DE-4483-9298-E06E7B5250F5}" dt="2024-10-10T14:18:19.300" v="2090" actId="20577"/>
        <pc:sldMkLst>
          <pc:docMk/>
          <pc:sldMk cId="1051172516" sldId="1343"/>
        </pc:sldMkLst>
        <pc:spChg chg="mod">
          <ac:chgData name="Werner Kunz" userId="e4a801cdd77b3e8b" providerId="LiveId" clId="{44121D2B-E7DE-4483-9298-E06E7B5250F5}" dt="2024-10-10T14:18:19.300" v="2090" actId="20577"/>
          <ac:spMkLst>
            <pc:docMk/>
            <pc:sldMk cId="1051172516" sldId="1343"/>
            <ac:spMk id="2" creationId="{367CE875-CC16-382F-436F-6413DC94B526}"/>
          </ac:spMkLst>
        </pc:spChg>
      </pc:sldChg>
      <pc:sldChg chg="modSp mod">
        <pc:chgData name="Werner Kunz" userId="e4a801cdd77b3e8b" providerId="LiveId" clId="{44121D2B-E7DE-4483-9298-E06E7B5250F5}" dt="2024-10-10T14:22:07.404" v="2104" actId="20577"/>
        <pc:sldMkLst>
          <pc:docMk/>
          <pc:sldMk cId="1781357114" sldId="1362"/>
        </pc:sldMkLst>
        <pc:spChg chg="mod">
          <ac:chgData name="Werner Kunz" userId="e4a801cdd77b3e8b" providerId="LiveId" clId="{44121D2B-E7DE-4483-9298-E06E7B5250F5}" dt="2024-10-10T14:22:07.404" v="2104" actId="20577"/>
          <ac:spMkLst>
            <pc:docMk/>
            <pc:sldMk cId="1781357114" sldId="1362"/>
            <ac:spMk id="3" creationId="{56D4F962-704D-41DA-2724-D603DC98B9FC}"/>
          </ac:spMkLst>
        </pc:spChg>
      </pc:sldChg>
      <pc:sldChg chg="del">
        <pc:chgData name="Werner Kunz" userId="e4a801cdd77b3e8b" providerId="LiveId" clId="{44121D2B-E7DE-4483-9298-E06E7B5250F5}" dt="2024-10-08T20:38:56.314" v="352" actId="2696"/>
        <pc:sldMkLst>
          <pc:docMk/>
          <pc:sldMk cId="139303494" sldId="1375"/>
        </pc:sldMkLst>
      </pc:sldChg>
      <pc:sldChg chg="add ord">
        <pc:chgData name="Werner Kunz" userId="e4a801cdd77b3e8b" providerId="LiveId" clId="{44121D2B-E7DE-4483-9298-E06E7B5250F5}" dt="2024-10-08T20:42:57.831" v="367"/>
        <pc:sldMkLst>
          <pc:docMk/>
          <pc:sldMk cId="3822053329" sldId="1375"/>
        </pc:sldMkLst>
      </pc:sldChg>
      <pc:sldChg chg="del">
        <pc:chgData name="Werner Kunz" userId="e4a801cdd77b3e8b" providerId="LiveId" clId="{44121D2B-E7DE-4483-9298-E06E7B5250F5}" dt="2024-10-15T13:17:00.117" v="2338" actId="47"/>
        <pc:sldMkLst>
          <pc:docMk/>
          <pc:sldMk cId="729580996" sldId="1389"/>
        </pc:sldMkLst>
      </pc:sldChg>
      <pc:sldChg chg="modSp mod">
        <pc:chgData name="Werner Kunz" userId="e4a801cdd77b3e8b" providerId="LiveId" clId="{44121D2B-E7DE-4483-9298-E06E7B5250F5}" dt="2024-10-09T13:17:38.134" v="1472" actId="113"/>
        <pc:sldMkLst>
          <pc:docMk/>
          <pc:sldMk cId="3558701686" sldId="1393"/>
        </pc:sldMkLst>
        <pc:spChg chg="mod">
          <ac:chgData name="Werner Kunz" userId="e4a801cdd77b3e8b" providerId="LiveId" clId="{44121D2B-E7DE-4483-9298-E06E7B5250F5}" dt="2024-10-09T13:17:38.134" v="1472" actId="113"/>
          <ac:spMkLst>
            <pc:docMk/>
            <pc:sldMk cId="3558701686" sldId="1393"/>
            <ac:spMk id="2" creationId="{3ECE4085-737A-38C5-158E-AF64CB255ABF}"/>
          </ac:spMkLst>
        </pc:spChg>
        <pc:spChg chg="mod">
          <ac:chgData name="Werner Kunz" userId="e4a801cdd77b3e8b" providerId="LiveId" clId="{44121D2B-E7DE-4483-9298-E06E7B5250F5}" dt="2024-10-09T13:16:43.990" v="1468" actId="20577"/>
          <ac:spMkLst>
            <pc:docMk/>
            <pc:sldMk cId="3558701686" sldId="1393"/>
            <ac:spMk id="5" creationId="{248CD800-75E0-3A1D-AC26-BEE764A05C9B}"/>
          </ac:spMkLst>
        </pc:spChg>
      </pc:sldChg>
      <pc:sldChg chg="addSp delSp modSp add mod">
        <pc:chgData name="Werner Kunz" userId="e4a801cdd77b3e8b" providerId="LiveId" clId="{44121D2B-E7DE-4483-9298-E06E7B5250F5}" dt="2024-10-10T14:01:27.201" v="1737"/>
        <pc:sldMkLst>
          <pc:docMk/>
          <pc:sldMk cId="1537556771" sldId="1435"/>
        </pc:sldMkLst>
        <pc:spChg chg="del">
          <ac:chgData name="Werner Kunz" userId="e4a801cdd77b3e8b" providerId="LiveId" clId="{44121D2B-E7DE-4483-9298-E06E7B5250F5}" dt="2024-10-10T14:01:25.788" v="1736" actId="478"/>
          <ac:spMkLst>
            <pc:docMk/>
            <pc:sldMk cId="1537556771" sldId="1435"/>
            <ac:spMk id="2" creationId="{BD82A2E9-DD36-BD2B-76AE-3137AB02CE31}"/>
          </ac:spMkLst>
        </pc:spChg>
        <pc:spChg chg="add mod">
          <ac:chgData name="Werner Kunz" userId="e4a801cdd77b3e8b" providerId="LiveId" clId="{44121D2B-E7DE-4483-9298-E06E7B5250F5}" dt="2024-10-10T14:01:27.201" v="1737"/>
          <ac:spMkLst>
            <pc:docMk/>
            <pc:sldMk cId="1537556771" sldId="1435"/>
            <ac:spMk id="4" creationId="{D968CE0A-DD4B-2363-DCBD-CB4D66BE031E}"/>
          </ac:spMkLst>
        </pc:spChg>
      </pc:sldChg>
      <pc:sldChg chg="add">
        <pc:chgData name="Werner Kunz" userId="e4a801cdd77b3e8b" providerId="LiveId" clId="{44121D2B-E7DE-4483-9298-E06E7B5250F5}" dt="2024-10-08T20:42:46.310" v="365"/>
        <pc:sldMkLst>
          <pc:docMk/>
          <pc:sldMk cId="612842989" sldId="1448"/>
        </pc:sldMkLst>
      </pc:sldChg>
      <pc:sldChg chg="del">
        <pc:chgData name="Werner Kunz" userId="e4a801cdd77b3e8b" providerId="LiveId" clId="{44121D2B-E7DE-4483-9298-E06E7B5250F5}" dt="2024-10-08T20:42:41.592" v="364" actId="2696"/>
        <pc:sldMkLst>
          <pc:docMk/>
          <pc:sldMk cId="1186368054" sldId="1448"/>
        </pc:sldMkLst>
      </pc:sldChg>
      <pc:sldChg chg="modSp mod">
        <pc:chgData name="Werner Kunz" userId="e4a801cdd77b3e8b" providerId="LiveId" clId="{44121D2B-E7DE-4483-9298-E06E7B5250F5}" dt="2024-10-10T14:19:12.864" v="2091" actId="20577"/>
        <pc:sldMkLst>
          <pc:docMk/>
          <pc:sldMk cId="1599404070" sldId="1449"/>
        </pc:sldMkLst>
        <pc:spChg chg="mod">
          <ac:chgData name="Werner Kunz" userId="e4a801cdd77b3e8b" providerId="LiveId" clId="{44121D2B-E7DE-4483-9298-E06E7B5250F5}" dt="2024-10-10T14:19:12.864" v="2091" actId="20577"/>
          <ac:spMkLst>
            <pc:docMk/>
            <pc:sldMk cId="1599404070" sldId="1449"/>
            <ac:spMk id="4" creationId="{550E44A4-599C-4366-549A-CCDD600C2DB9}"/>
          </ac:spMkLst>
        </pc:spChg>
      </pc:sldChg>
      <pc:sldChg chg="modSp mod">
        <pc:chgData name="Werner Kunz" userId="e4a801cdd77b3e8b" providerId="LiveId" clId="{44121D2B-E7DE-4483-9298-E06E7B5250F5}" dt="2024-10-09T13:02:34.301" v="1200" actId="255"/>
        <pc:sldMkLst>
          <pc:docMk/>
          <pc:sldMk cId="2756934439" sldId="1454"/>
        </pc:sldMkLst>
        <pc:spChg chg="mod">
          <ac:chgData name="Werner Kunz" userId="e4a801cdd77b3e8b" providerId="LiveId" clId="{44121D2B-E7DE-4483-9298-E06E7B5250F5}" dt="2024-10-09T13:02:34.301" v="1200" actId="255"/>
          <ac:spMkLst>
            <pc:docMk/>
            <pc:sldMk cId="2756934439" sldId="1454"/>
            <ac:spMk id="3" creationId="{94D185B3-EAC8-75FB-7927-45D34AC1FE0A}"/>
          </ac:spMkLst>
        </pc:spChg>
      </pc:sldChg>
      <pc:sldChg chg="modSp mod">
        <pc:chgData name="Werner Kunz" userId="e4a801cdd77b3e8b" providerId="LiveId" clId="{44121D2B-E7DE-4483-9298-E06E7B5250F5}" dt="2024-10-09T13:04:35.176" v="1233" actId="1076"/>
        <pc:sldMkLst>
          <pc:docMk/>
          <pc:sldMk cId="1963889232" sldId="1455"/>
        </pc:sldMkLst>
        <pc:spChg chg="mod">
          <ac:chgData name="Werner Kunz" userId="e4a801cdd77b3e8b" providerId="LiveId" clId="{44121D2B-E7DE-4483-9298-E06E7B5250F5}" dt="2024-10-09T13:04:35.176" v="1233" actId="1076"/>
          <ac:spMkLst>
            <pc:docMk/>
            <pc:sldMk cId="1963889232" sldId="1455"/>
            <ac:spMk id="4" creationId="{2BB591D4-C4AC-EBE3-0B35-00F13D697D59}"/>
          </ac:spMkLst>
        </pc:spChg>
      </pc:sldChg>
      <pc:sldChg chg="addSp modSp mod">
        <pc:chgData name="Werner Kunz" userId="e4a801cdd77b3e8b" providerId="LiveId" clId="{44121D2B-E7DE-4483-9298-E06E7B5250F5}" dt="2024-10-10T14:28:50.666" v="2314" actId="20577"/>
        <pc:sldMkLst>
          <pc:docMk/>
          <pc:sldMk cId="428386637" sldId="1481"/>
        </pc:sldMkLst>
        <pc:spChg chg="mod">
          <ac:chgData name="Werner Kunz" userId="e4a801cdd77b3e8b" providerId="LiveId" clId="{44121D2B-E7DE-4483-9298-E06E7B5250F5}" dt="2024-10-10T14:28:01.019" v="2286" actId="1035"/>
          <ac:spMkLst>
            <pc:docMk/>
            <pc:sldMk cId="428386637" sldId="1481"/>
            <ac:spMk id="2" creationId="{3328A51B-B314-8E41-3741-8D37C08F7DAB}"/>
          </ac:spMkLst>
        </pc:spChg>
        <pc:spChg chg="mod">
          <ac:chgData name="Werner Kunz" userId="e4a801cdd77b3e8b" providerId="LiveId" clId="{44121D2B-E7DE-4483-9298-E06E7B5250F5}" dt="2024-10-10T14:28:50.666" v="2314" actId="20577"/>
          <ac:spMkLst>
            <pc:docMk/>
            <pc:sldMk cId="428386637" sldId="1481"/>
            <ac:spMk id="3" creationId="{3328A51B-B314-8E41-3741-8D37C08F7DAB}"/>
          </ac:spMkLst>
        </pc:spChg>
        <pc:spChg chg="add mod">
          <ac:chgData name="Werner Kunz" userId="e4a801cdd77b3e8b" providerId="LiveId" clId="{44121D2B-E7DE-4483-9298-E06E7B5250F5}" dt="2024-10-10T14:28:07.957" v="2287" actId="113"/>
          <ac:spMkLst>
            <pc:docMk/>
            <pc:sldMk cId="428386637" sldId="1481"/>
            <ac:spMk id="4" creationId="{10F890BF-4107-7E78-A49C-81546C4E7CDD}"/>
          </ac:spMkLst>
        </pc:spChg>
      </pc:sldChg>
      <pc:sldChg chg="modSp">
        <pc:chgData name="Werner Kunz" userId="e4a801cdd77b3e8b" providerId="LiveId" clId="{44121D2B-E7DE-4483-9298-E06E7B5250F5}" dt="2024-10-15T13:12:26.342" v="2316" actId="113"/>
        <pc:sldMkLst>
          <pc:docMk/>
          <pc:sldMk cId="1548498092" sldId="1497"/>
        </pc:sldMkLst>
        <pc:spChg chg="mod">
          <ac:chgData name="Werner Kunz" userId="e4a801cdd77b3e8b" providerId="LiveId" clId="{44121D2B-E7DE-4483-9298-E06E7B5250F5}" dt="2024-10-15T13:12:26.342" v="2316" actId="113"/>
          <ac:spMkLst>
            <pc:docMk/>
            <pc:sldMk cId="1548498092" sldId="1497"/>
            <ac:spMk id="2" creationId="{F7C8E6BC-EC07-C8DD-05EC-C763089E6C67}"/>
          </ac:spMkLst>
        </pc:spChg>
      </pc:sldChg>
      <pc:sldChg chg="modSp mod">
        <pc:chgData name="Werner Kunz" userId="e4a801cdd77b3e8b" providerId="LiveId" clId="{44121D2B-E7DE-4483-9298-E06E7B5250F5}" dt="2024-10-09T13:16:03.590" v="1467" actId="113"/>
        <pc:sldMkLst>
          <pc:docMk/>
          <pc:sldMk cId="2658398470" sldId="1503"/>
        </pc:sldMkLst>
        <pc:spChg chg="mod">
          <ac:chgData name="Werner Kunz" userId="e4a801cdd77b3e8b" providerId="LiveId" clId="{44121D2B-E7DE-4483-9298-E06E7B5250F5}" dt="2024-10-09T13:16:03.590" v="1467" actId="113"/>
          <ac:spMkLst>
            <pc:docMk/>
            <pc:sldMk cId="2658398470" sldId="1503"/>
            <ac:spMk id="2" creationId="{94D185B3-EAC8-75FB-7927-45D34AC1FE0A}"/>
          </ac:spMkLst>
        </pc:spChg>
      </pc:sldChg>
      <pc:sldChg chg="modSp mod">
        <pc:chgData name="Werner Kunz" userId="e4a801cdd77b3e8b" providerId="LiveId" clId="{44121D2B-E7DE-4483-9298-E06E7B5250F5}" dt="2024-10-09T12:42:12.422" v="684" actId="20577"/>
        <pc:sldMkLst>
          <pc:docMk/>
          <pc:sldMk cId="2119614623" sldId="1506"/>
        </pc:sldMkLst>
        <pc:spChg chg="mod">
          <ac:chgData name="Werner Kunz" userId="e4a801cdd77b3e8b" providerId="LiveId" clId="{44121D2B-E7DE-4483-9298-E06E7B5250F5}" dt="2024-10-09T12:42:12.422" v="684" actId="20577"/>
          <ac:spMkLst>
            <pc:docMk/>
            <pc:sldMk cId="2119614623" sldId="1506"/>
            <ac:spMk id="2" creationId="{207B1EA5-915B-4D36-72B9-936E788444B2}"/>
          </ac:spMkLst>
        </pc:spChg>
        <pc:spChg chg="mod">
          <ac:chgData name="Werner Kunz" userId="e4a801cdd77b3e8b" providerId="LiveId" clId="{44121D2B-E7DE-4483-9298-E06E7B5250F5}" dt="2024-10-09T12:40:46.087" v="663" actId="21"/>
          <ac:spMkLst>
            <pc:docMk/>
            <pc:sldMk cId="2119614623" sldId="1506"/>
            <ac:spMk id="33794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2:49:32.019" v="875" actId="113"/>
        <pc:sldMkLst>
          <pc:docMk/>
          <pc:sldMk cId="2582893522" sldId="1508"/>
        </pc:sldMkLst>
        <pc:spChg chg="mod">
          <ac:chgData name="Werner Kunz" userId="e4a801cdd77b3e8b" providerId="LiveId" clId="{44121D2B-E7DE-4483-9298-E06E7B5250F5}" dt="2024-10-09T12:49:17.189" v="870" actId="14100"/>
          <ac:spMkLst>
            <pc:docMk/>
            <pc:sldMk cId="2582893522" sldId="1508"/>
            <ac:spMk id="2" creationId="{03C60807-A42D-2F0B-58E5-A1131D8CDD2A}"/>
          </ac:spMkLst>
        </pc:spChg>
        <pc:spChg chg="mod">
          <ac:chgData name="Werner Kunz" userId="e4a801cdd77b3e8b" providerId="LiveId" clId="{44121D2B-E7DE-4483-9298-E06E7B5250F5}" dt="2024-10-09T12:49:32.019" v="875" actId="113"/>
          <ac:spMkLst>
            <pc:docMk/>
            <pc:sldMk cId="2582893522" sldId="1508"/>
            <ac:spMk id="33794" creationId="{00000000-0000-0000-0000-000000000000}"/>
          </ac:spMkLst>
        </pc:spChg>
        <pc:spChg chg="mod">
          <ac:chgData name="Werner Kunz" userId="e4a801cdd77b3e8b" providerId="LiveId" clId="{44121D2B-E7DE-4483-9298-E06E7B5250F5}" dt="2024-10-09T12:49:17.189" v="870" actId="14100"/>
          <ac:spMkLst>
            <pc:docMk/>
            <pc:sldMk cId="2582893522" sldId="1508"/>
            <ac:spMk id="35843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2:46:10.525" v="755" actId="20577"/>
        <pc:sldMkLst>
          <pc:docMk/>
          <pc:sldMk cId="183849629" sldId="1512"/>
        </pc:sldMkLst>
        <pc:spChg chg="mod">
          <ac:chgData name="Werner Kunz" userId="e4a801cdd77b3e8b" providerId="LiveId" clId="{44121D2B-E7DE-4483-9298-E06E7B5250F5}" dt="2024-10-09T12:46:10.525" v="755" actId="20577"/>
          <ac:spMkLst>
            <pc:docMk/>
            <pc:sldMk cId="183849629" sldId="1512"/>
            <ac:spMk id="4" creationId="{50236153-A8A5-2568-2BF0-1200C31E33F1}"/>
          </ac:spMkLst>
        </pc:spChg>
      </pc:sldChg>
      <pc:sldChg chg="modSp mod">
        <pc:chgData name="Werner Kunz" userId="e4a801cdd77b3e8b" providerId="LiveId" clId="{44121D2B-E7DE-4483-9298-E06E7B5250F5}" dt="2024-10-16T13:34:25.021" v="3008" actId="1076"/>
        <pc:sldMkLst>
          <pc:docMk/>
          <pc:sldMk cId="3364365703" sldId="1515"/>
        </pc:sldMkLst>
        <pc:spChg chg="mod">
          <ac:chgData name="Werner Kunz" userId="e4a801cdd77b3e8b" providerId="LiveId" clId="{44121D2B-E7DE-4483-9298-E06E7B5250F5}" dt="2024-10-16T13:34:25.021" v="3008" actId="1076"/>
          <ac:spMkLst>
            <pc:docMk/>
            <pc:sldMk cId="3364365703" sldId="1515"/>
            <ac:spMk id="33794" creationId="{00000000-0000-0000-0000-000000000000}"/>
          </ac:spMkLst>
        </pc:spChg>
      </pc:sldChg>
      <pc:sldChg chg="addSp modSp mod modAnim">
        <pc:chgData name="Werner Kunz" userId="e4a801cdd77b3e8b" providerId="LiveId" clId="{44121D2B-E7DE-4483-9298-E06E7B5250F5}" dt="2024-10-10T14:21:21.605" v="2102"/>
        <pc:sldMkLst>
          <pc:docMk/>
          <pc:sldMk cId="2007355086" sldId="1516"/>
        </pc:sldMkLst>
        <pc:spChg chg="mod">
          <ac:chgData name="Werner Kunz" userId="e4a801cdd77b3e8b" providerId="LiveId" clId="{44121D2B-E7DE-4483-9298-E06E7B5250F5}" dt="2024-10-10T14:21:12.238" v="2101" actId="1076"/>
          <ac:spMkLst>
            <pc:docMk/>
            <pc:sldMk cId="2007355086" sldId="1516"/>
            <ac:spMk id="2" creationId="{29AEB50F-02EE-FFB5-9D58-5A9D22E385CB}"/>
          </ac:spMkLst>
        </pc:spChg>
        <pc:spChg chg="add mod">
          <ac:chgData name="Werner Kunz" userId="e4a801cdd77b3e8b" providerId="LiveId" clId="{44121D2B-E7DE-4483-9298-E06E7B5250F5}" dt="2024-10-10T14:21:08.874" v="2100" actId="1076"/>
          <ac:spMkLst>
            <pc:docMk/>
            <pc:sldMk cId="2007355086" sldId="1516"/>
            <ac:spMk id="3" creationId="{81B644BB-7193-DF57-14BF-F8789B628930}"/>
          </ac:spMkLst>
        </pc:spChg>
        <pc:spChg chg="mod">
          <ac:chgData name="Werner Kunz" userId="e4a801cdd77b3e8b" providerId="LiveId" clId="{44121D2B-E7DE-4483-9298-E06E7B5250F5}" dt="2024-10-10T14:21:05.587" v="2099" actId="1076"/>
          <ac:spMkLst>
            <pc:docMk/>
            <pc:sldMk cId="2007355086" sldId="1516"/>
            <ac:spMk id="33794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2:45:43.556" v="750" actId="1076"/>
        <pc:sldMkLst>
          <pc:docMk/>
          <pc:sldMk cId="2878922364" sldId="1517"/>
        </pc:sldMkLst>
        <pc:spChg chg="mod">
          <ac:chgData name="Werner Kunz" userId="e4a801cdd77b3e8b" providerId="LiveId" clId="{44121D2B-E7DE-4483-9298-E06E7B5250F5}" dt="2024-10-09T12:45:43.556" v="750" actId="1076"/>
          <ac:spMkLst>
            <pc:docMk/>
            <pc:sldMk cId="2878922364" sldId="1517"/>
            <ac:spMk id="2" creationId="{8F133644-C4D4-1280-31CF-A887A77843DA}"/>
          </ac:spMkLst>
        </pc:spChg>
        <pc:spChg chg="mod">
          <ac:chgData name="Werner Kunz" userId="e4a801cdd77b3e8b" providerId="LiveId" clId="{44121D2B-E7DE-4483-9298-E06E7B5250F5}" dt="2024-10-09T12:45:38.707" v="749" actId="113"/>
          <ac:spMkLst>
            <pc:docMk/>
            <pc:sldMk cId="2878922364" sldId="1517"/>
            <ac:spMk id="3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3:01:43.706" v="1197" actId="1036"/>
        <pc:sldMkLst>
          <pc:docMk/>
          <pc:sldMk cId="1013661061" sldId="1518"/>
        </pc:sldMkLst>
        <pc:spChg chg="mod">
          <ac:chgData name="Werner Kunz" userId="e4a801cdd77b3e8b" providerId="LiveId" clId="{44121D2B-E7DE-4483-9298-E06E7B5250F5}" dt="2024-10-09T13:01:43.706" v="1197" actId="1036"/>
          <ac:spMkLst>
            <pc:docMk/>
            <pc:sldMk cId="1013661061" sldId="1518"/>
            <ac:spMk id="2" creationId="{00000000-0000-0000-0000-000000000000}"/>
          </ac:spMkLst>
        </pc:spChg>
        <pc:spChg chg="mod">
          <ac:chgData name="Werner Kunz" userId="e4a801cdd77b3e8b" providerId="LiveId" clId="{44121D2B-E7DE-4483-9298-E06E7B5250F5}" dt="2024-10-09T13:01:43.706" v="1197" actId="1036"/>
          <ac:spMkLst>
            <pc:docMk/>
            <pc:sldMk cId="1013661061" sldId="1518"/>
            <ac:spMk id="3" creationId="{2D385BCF-F097-0BAF-6766-F97BF4C7ABC3}"/>
          </ac:spMkLst>
        </pc:spChg>
        <pc:spChg chg="mod">
          <ac:chgData name="Werner Kunz" userId="e4a801cdd77b3e8b" providerId="LiveId" clId="{44121D2B-E7DE-4483-9298-E06E7B5250F5}" dt="2024-10-09T13:01:43.706" v="1197" actId="1036"/>
          <ac:spMkLst>
            <pc:docMk/>
            <pc:sldMk cId="1013661061" sldId="1518"/>
            <ac:spMk id="33794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3:44:37.703" v="1721" actId="113"/>
        <pc:sldMkLst>
          <pc:docMk/>
          <pc:sldMk cId="1381345" sldId="1521"/>
        </pc:sldMkLst>
        <pc:spChg chg="mod">
          <ac:chgData name="Werner Kunz" userId="e4a801cdd77b3e8b" providerId="LiveId" clId="{44121D2B-E7DE-4483-9298-E06E7B5250F5}" dt="2024-10-09T13:44:37.703" v="1721" actId="113"/>
          <ac:spMkLst>
            <pc:docMk/>
            <pc:sldMk cId="1381345" sldId="1521"/>
            <ac:spMk id="2" creationId="{CBF16665-C887-C02D-B78E-D225D98581B6}"/>
          </ac:spMkLst>
        </pc:spChg>
        <pc:spChg chg="mod">
          <ac:chgData name="Werner Kunz" userId="e4a801cdd77b3e8b" providerId="LiveId" clId="{44121D2B-E7DE-4483-9298-E06E7B5250F5}" dt="2024-10-09T13:44:05.990" v="1716" actId="113"/>
          <ac:spMkLst>
            <pc:docMk/>
            <pc:sldMk cId="1381345" sldId="1521"/>
            <ac:spMk id="33794" creationId="{00000000-0000-0000-0000-000000000000}"/>
          </ac:spMkLst>
        </pc:spChg>
      </pc:sldChg>
      <pc:sldChg chg="del">
        <pc:chgData name="Werner Kunz" userId="e4a801cdd77b3e8b" providerId="LiveId" clId="{44121D2B-E7DE-4483-9298-E06E7B5250F5}" dt="2024-10-08T20:38:56.314" v="352" actId="2696"/>
        <pc:sldMkLst>
          <pc:docMk/>
          <pc:sldMk cId="931463328" sldId="1522"/>
        </pc:sldMkLst>
      </pc:sldChg>
      <pc:sldChg chg="add ord">
        <pc:chgData name="Werner Kunz" userId="e4a801cdd77b3e8b" providerId="LiveId" clId="{44121D2B-E7DE-4483-9298-E06E7B5250F5}" dt="2024-10-08T20:55:29.848" v="427"/>
        <pc:sldMkLst>
          <pc:docMk/>
          <pc:sldMk cId="2201614601" sldId="1522"/>
        </pc:sldMkLst>
      </pc:sldChg>
      <pc:sldChg chg="modSp">
        <pc:chgData name="Werner Kunz" userId="e4a801cdd77b3e8b" providerId="LiveId" clId="{44121D2B-E7DE-4483-9298-E06E7B5250F5}" dt="2024-10-10T14:01:14.776" v="1735" actId="1076"/>
        <pc:sldMkLst>
          <pc:docMk/>
          <pc:sldMk cId="2867955420" sldId="1523"/>
        </pc:sldMkLst>
        <pc:picChg chg="mod">
          <ac:chgData name="Werner Kunz" userId="e4a801cdd77b3e8b" providerId="LiveId" clId="{44121D2B-E7DE-4483-9298-E06E7B5250F5}" dt="2024-10-10T14:01:14.776" v="1735" actId="1076"/>
          <ac:picMkLst>
            <pc:docMk/>
            <pc:sldMk cId="2867955420" sldId="1523"/>
            <ac:picMk id="68610" creationId="{2C1516A8-E007-F432-CC96-5B26FE4355A6}"/>
          </ac:picMkLst>
        </pc:picChg>
      </pc:sldChg>
      <pc:sldChg chg="addSp modSp add mod modAnim">
        <pc:chgData name="Werner Kunz" userId="e4a801cdd77b3e8b" providerId="LiveId" clId="{44121D2B-E7DE-4483-9298-E06E7B5250F5}" dt="2024-10-08T20:41:32.866" v="363"/>
        <pc:sldMkLst>
          <pc:docMk/>
          <pc:sldMk cId="519093196" sldId="1524"/>
        </pc:sldMkLst>
        <pc:spChg chg="mod">
          <ac:chgData name="Werner Kunz" userId="e4a801cdd77b3e8b" providerId="LiveId" clId="{44121D2B-E7DE-4483-9298-E06E7B5250F5}" dt="2024-10-08T20:36:32.554" v="334" actId="20577"/>
          <ac:spMkLst>
            <pc:docMk/>
            <pc:sldMk cId="519093196" sldId="1524"/>
            <ac:spMk id="2" creationId="{94D185B3-EAC8-75FB-7927-45D34AC1FE0A}"/>
          </ac:spMkLst>
        </pc:spChg>
        <pc:spChg chg="add mod">
          <ac:chgData name="Werner Kunz" userId="e4a801cdd77b3e8b" providerId="LiveId" clId="{44121D2B-E7DE-4483-9298-E06E7B5250F5}" dt="2024-10-08T20:37:33.609" v="349" actId="1076"/>
          <ac:spMkLst>
            <pc:docMk/>
            <pc:sldMk cId="519093196" sldId="1524"/>
            <ac:spMk id="3" creationId="{C62DE41F-1E9A-2448-CEA5-177540DD50EC}"/>
          </ac:spMkLst>
        </pc:spChg>
        <pc:spChg chg="mod">
          <ac:chgData name="Werner Kunz" userId="e4a801cdd77b3e8b" providerId="LiveId" clId="{44121D2B-E7DE-4483-9298-E06E7B5250F5}" dt="2024-10-08T20:33:38.056" v="290" actId="1076"/>
          <ac:spMkLst>
            <pc:docMk/>
            <pc:sldMk cId="519093196" sldId="1524"/>
            <ac:spMk id="4" creationId="{2D6F1600-3703-4AC5-59DB-62C9A165F58F}"/>
          </ac:spMkLst>
        </pc:spChg>
      </pc:sldChg>
      <pc:sldChg chg="del">
        <pc:chgData name="Werner Kunz" userId="e4a801cdd77b3e8b" providerId="LiveId" clId="{44121D2B-E7DE-4483-9298-E06E7B5250F5}" dt="2024-10-08T20:12:04.781" v="0" actId="2696"/>
        <pc:sldMkLst>
          <pc:docMk/>
          <pc:sldMk cId="1989209047" sldId="1524"/>
        </pc:sldMkLst>
      </pc:sldChg>
      <pc:sldChg chg="del">
        <pc:chgData name="Werner Kunz" userId="e4a801cdd77b3e8b" providerId="LiveId" clId="{44121D2B-E7DE-4483-9298-E06E7B5250F5}" dt="2024-10-08T20:12:04.781" v="0" actId="2696"/>
        <pc:sldMkLst>
          <pc:docMk/>
          <pc:sldMk cId="2167483054" sldId="1526"/>
        </pc:sldMkLst>
      </pc:sldChg>
      <pc:sldChg chg="delSp add del mod">
        <pc:chgData name="Werner Kunz" userId="e4a801cdd77b3e8b" providerId="LiveId" clId="{44121D2B-E7DE-4483-9298-E06E7B5250F5}" dt="2024-10-08T20:30:10.343" v="237" actId="47"/>
        <pc:sldMkLst>
          <pc:docMk/>
          <pc:sldMk cId="3104164094" sldId="1526"/>
        </pc:sldMkLst>
        <pc:spChg chg="del">
          <ac:chgData name="Werner Kunz" userId="e4a801cdd77b3e8b" providerId="LiveId" clId="{44121D2B-E7DE-4483-9298-E06E7B5250F5}" dt="2024-10-08T20:22:32.589" v="93" actId="21"/>
          <ac:spMkLst>
            <pc:docMk/>
            <pc:sldMk cId="3104164094" sldId="1526"/>
            <ac:spMk id="2" creationId="{94D185B3-EAC8-75FB-7927-45D34AC1FE0A}"/>
          </ac:spMkLst>
        </pc:spChg>
      </pc:sldChg>
      <pc:sldChg chg="modSp add mod">
        <pc:chgData name="Werner Kunz" userId="e4a801cdd77b3e8b" providerId="LiveId" clId="{44121D2B-E7DE-4483-9298-E06E7B5250F5}" dt="2024-10-10T14:15:30.932" v="1974" actId="20577"/>
        <pc:sldMkLst>
          <pc:docMk/>
          <pc:sldMk cId="1183093911" sldId="1529"/>
        </pc:sldMkLst>
        <pc:spChg chg="mod">
          <ac:chgData name="Werner Kunz" userId="e4a801cdd77b3e8b" providerId="LiveId" clId="{44121D2B-E7DE-4483-9298-E06E7B5250F5}" dt="2024-10-10T14:15:30.932" v="1974" actId="20577"/>
          <ac:spMkLst>
            <pc:docMk/>
            <pc:sldMk cId="1183093911" sldId="1529"/>
            <ac:spMk id="4" creationId="{68B7A924-88E1-04CA-4C86-BCB0F0F3C4D3}"/>
          </ac:spMkLst>
        </pc:spChg>
      </pc:sldChg>
      <pc:sldChg chg="modSp del mod">
        <pc:chgData name="Werner Kunz" userId="e4a801cdd77b3e8b" providerId="LiveId" clId="{44121D2B-E7DE-4483-9298-E06E7B5250F5}" dt="2024-10-10T14:13:30.485" v="1969" actId="2696"/>
        <pc:sldMkLst>
          <pc:docMk/>
          <pc:sldMk cId="3436223585" sldId="1529"/>
        </pc:sldMkLst>
        <pc:spChg chg="mod">
          <ac:chgData name="Werner Kunz" userId="e4a801cdd77b3e8b" providerId="LiveId" clId="{44121D2B-E7DE-4483-9298-E06E7B5250F5}" dt="2024-10-10T14:11:25.446" v="1963" actId="20577"/>
          <ac:spMkLst>
            <pc:docMk/>
            <pc:sldMk cId="3436223585" sldId="1529"/>
            <ac:spMk id="2" creationId="{D293AE43-F659-AE65-5890-268AD7366EA0}"/>
          </ac:spMkLst>
        </pc:spChg>
      </pc:sldChg>
      <pc:sldChg chg="modSp mod ord">
        <pc:chgData name="Werner Kunz" userId="e4a801cdd77b3e8b" providerId="LiveId" clId="{44121D2B-E7DE-4483-9298-E06E7B5250F5}" dt="2024-10-15T21:32:50.688" v="2956" actId="113"/>
        <pc:sldMkLst>
          <pc:docMk/>
          <pc:sldMk cId="2339074549" sldId="1543"/>
        </pc:sldMkLst>
        <pc:spChg chg="mod">
          <ac:chgData name="Werner Kunz" userId="e4a801cdd77b3e8b" providerId="LiveId" clId="{44121D2B-E7DE-4483-9298-E06E7B5250F5}" dt="2024-10-15T21:32:50.688" v="2956" actId="113"/>
          <ac:spMkLst>
            <pc:docMk/>
            <pc:sldMk cId="2339074549" sldId="1543"/>
            <ac:spMk id="2" creationId="{94D185B3-EAC8-75FB-7927-45D34AC1FE0A}"/>
          </ac:spMkLst>
        </pc:spChg>
      </pc:sldChg>
      <pc:sldChg chg="addSp modSp mod modAnim">
        <pc:chgData name="Werner Kunz" userId="e4a801cdd77b3e8b" providerId="LiveId" clId="{44121D2B-E7DE-4483-9298-E06E7B5250F5}" dt="2024-10-09T13:12:03.678" v="1464" actId="20577"/>
        <pc:sldMkLst>
          <pc:docMk/>
          <pc:sldMk cId="4267910189" sldId="1544"/>
        </pc:sldMkLst>
        <pc:spChg chg="mod">
          <ac:chgData name="Werner Kunz" userId="e4a801cdd77b3e8b" providerId="LiveId" clId="{44121D2B-E7DE-4483-9298-E06E7B5250F5}" dt="2024-10-09T13:12:03.678" v="1464" actId="20577"/>
          <ac:spMkLst>
            <pc:docMk/>
            <pc:sldMk cId="4267910189" sldId="1544"/>
            <ac:spMk id="2" creationId="{3CD1E94A-50C3-0385-794C-A199B9DB8247}"/>
          </ac:spMkLst>
        </pc:spChg>
        <pc:spChg chg="add mod">
          <ac:chgData name="Werner Kunz" userId="e4a801cdd77b3e8b" providerId="LiveId" clId="{44121D2B-E7DE-4483-9298-E06E7B5250F5}" dt="2024-10-09T13:10:31.920" v="1439" actId="113"/>
          <ac:spMkLst>
            <pc:docMk/>
            <pc:sldMk cId="4267910189" sldId="1544"/>
            <ac:spMk id="3" creationId="{F679EC18-D802-AF0C-F54C-4E0AC432DE4E}"/>
          </ac:spMkLst>
        </pc:spChg>
        <pc:spChg chg="add mod">
          <ac:chgData name="Werner Kunz" userId="e4a801cdd77b3e8b" providerId="LiveId" clId="{44121D2B-E7DE-4483-9298-E06E7B5250F5}" dt="2024-10-09T13:11:08.654" v="1444" actId="1076"/>
          <ac:spMkLst>
            <pc:docMk/>
            <pc:sldMk cId="4267910189" sldId="1544"/>
            <ac:spMk id="4" creationId="{1D89680F-D046-89D6-929F-EA552819A2DC}"/>
          </ac:spMkLst>
        </pc:spChg>
        <pc:spChg chg="mod">
          <ac:chgData name="Werner Kunz" userId="e4a801cdd77b3e8b" providerId="LiveId" clId="{44121D2B-E7DE-4483-9298-E06E7B5250F5}" dt="2024-10-09T13:11:00.176" v="1443" actId="113"/>
          <ac:spMkLst>
            <pc:docMk/>
            <pc:sldMk cId="4267910189" sldId="1544"/>
            <ac:spMk id="33794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09T13:35:10.256" v="1713" actId="113"/>
        <pc:sldMkLst>
          <pc:docMk/>
          <pc:sldMk cId="1103217097" sldId="1548"/>
        </pc:sldMkLst>
        <pc:spChg chg="mod">
          <ac:chgData name="Werner Kunz" userId="e4a801cdd77b3e8b" providerId="LiveId" clId="{44121D2B-E7DE-4483-9298-E06E7B5250F5}" dt="2024-10-09T13:35:10.256" v="1713" actId="113"/>
          <ac:spMkLst>
            <pc:docMk/>
            <pc:sldMk cId="1103217097" sldId="1548"/>
            <ac:spMk id="2" creationId="{94D185B3-EAC8-75FB-7927-45D34AC1FE0A}"/>
          </ac:spMkLst>
        </pc:spChg>
      </pc:sldChg>
      <pc:sldChg chg="modSp mod">
        <pc:chgData name="Werner Kunz" userId="e4a801cdd77b3e8b" providerId="LiveId" clId="{44121D2B-E7DE-4483-9298-E06E7B5250F5}" dt="2024-10-08T20:55:04.136" v="425" actId="113"/>
        <pc:sldMkLst>
          <pc:docMk/>
          <pc:sldMk cId="3467000356" sldId="1553"/>
        </pc:sldMkLst>
        <pc:spChg chg="mod">
          <ac:chgData name="Werner Kunz" userId="e4a801cdd77b3e8b" providerId="LiveId" clId="{44121D2B-E7DE-4483-9298-E06E7B5250F5}" dt="2024-10-08T20:55:04.136" v="425" actId="113"/>
          <ac:spMkLst>
            <pc:docMk/>
            <pc:sldMk cId="3467000356" sldId="1553"/>
            <ac:spMk id="33794" creationId="{00000000-0000-0000-0000-000000000000}"/>
          </ac:spMkLst>
        </pc:spChg>
      </pc:sldChg>
      <pc:sldChg chg="modSp mod">
        <pc:chgData name="Werner Kunz" userId="e4a801cdd77b3e8b" providerId="LiveId" clId="{44121D2B-E7DE-4483-9298-E06E7B5250F5}" dt="2024-10-10T13:56:31.591" v="1723" actId="113"/>
        <pc:sldMkLst>
          <pc:docMk/>
          <pc:sldMk cId="2312328845" sldId="1555"/>
        </pc:sldMkLst>
        <pc:spChg chg="mod">
          <ac:chgData name="Werner Kunz" userId="e4a801cdd77b3e8b" providerId="LiveId" clId="{44121D2B-E7DE-4483-9298-E06E7B5250F5}" dt="2024-10-10T13:56:13.968" v="1722" actId="113"/>
          <ac:spMkLst>
            <pc:docMk/>
            <pc:sldMk cId="2312328845" sldId="1555"/>
            <ac:spMk id="2" creationId="{94D185B3-EAC8-75FB-7927-45D34AC1FE0A}"/>
          </ac:spMkLst>
        </pc:spChg>
        <pc:spChg chg="mod">
          <ac:chgData name="Werner Kunz" userId="e4a801cdd77b3e8b" providerId="LiveId" clId="{44121D2B-E7DE-4483-9298-E06E7B5250F5}" dt="2024-10-10T13:56:31.591" v="1723" actId="113"/>
          <ac:spMkLst>
            <pc:docMk/>
            <pc:sldMk cId="2312328845" sldId="1555"/>
            <ac:spMk id="3" creationId="{C4E557E3-D385-5375-5542-0D69BFE6073A}"/>
          </ac:spMkLst>
        </pc:spChg>
      </pc:sldChg>
      <pc:sldChg chg="modSp mod">
        <pc:chgData name="Werner Kunz" userId="e4a801cdd77b3e8b" providerId="LiveId" clId="{44121D2B-E7DE-4483-9298-E06E7B5250F5}" dt="2024-10-08T20:59:26.492" v="439" actId="6549"/>
        <pc:sldMkLst>
          <pc:docMk/>
          <pc:sldMk cId="1815993618" sldId="1557"/>
        </pc:sldMkLst>
        <pc:spChg chg="mod">
          <ac:chgData name="Werner Kunz" userId="e4a801cdd77b3e8b" providerId="LiveId" clId="{44121D2B-E7DE-4483-9298-E06E7B5250F5}" dt="2024-10-08T20:59:26.492" v="439" actId="6549"/>
          <ac:spMkLst>
            <pc:docMk/>
            <pc:sldMk cId="1815993618" sldId="1557"/>
            <ac:spMk id="3" creationId="{93DF12A9-E3D8-B9A0-6252-D407098A8846}"/>
          </ac:spMkLst>
        </pc:spChg>
      </pc:sldChg>
      <pc:sldChg chg="modSp mod">
        <pc:chgData name="Werner Kunz" userId="e4a801cdd77b3e8b" providerId="LiveId" clId="{44121D2B-E7DE-4483-9298-E06E7B5250F5}" dt="2024-10-10T14:02:56.069" v="1754" actId="12"/>
        <pc:sldMkLst>
          <pc:docMk/>
          <pc:sldMk cId="2013713722" sldId="1558"/>
        </pc:sldMkLst>
        <pc:spChg chg="mod">
          <ac:chgData name="Werner Kunz" userId="e4a801cdd77b3e8b" providerId="LiveId" clId="{44121D2B-E7DE-4483-9298-E06E7B5250F5}" dt="2024-10-10T14:02:56.069" v="1754" actId="12"/>
          <ac:spMkLst>
            <pc:docMk/>
            <pc:sldMk cId="2013713722" sldId="1558"/>
            <ac:spMk id="2" creationId="{94D185B3-EAC8-75FB-7927-45D34AC1FE0A}"/>
          </ac:spMkLst>
        </pc:spChg>
      </pc:sldChg>
      <pc:sldChg chg="modSp mod">
        <pc:chgData name="Werner Kunz" userId="e4a801cdd77b3e8b" providerId="LiveId" clId="{44121D2B-E7DE-4483-9298-E06E7B5250F5}" dt="2024-10-10T13:57:52.378" v="1728" actId="20577"/>
        <pc:sldMkLst>
          <pc:docMk/>
          <pc:sldMk cId="302356095" sldId="1559"/>
        </pc:sldMkLst>
        <pc:spChg chg="mod">
          <ac:chgData name="Werner Kunz" userId="e4a801cdd77b3e8b" providerId="LiveId" clId="{44121D2B-E7DE-4483-9298-E06E7B5250F5}" dt="2024-10-10T13:57:52.378" v="1728" actId="20577"/>
          <ac:spMkLst>
            <pc:docMk/>
            <pc:sldMk cId="302356095" sldId="1559"/>
            <ac:spMk id="2" creationId="{94D185B3-EAC8-75FB-7927-45D34AC1FE0A}"/>
          </ac:spMkLst>
        </pc:spChg>
      </pc:sldChg>
      <pc:sldChg chg="modSp mod">
        <pc:chgData name="Werner Kunz" userId="e4a801cdd77b3e8b" providerId="LiveId" clId="{44121D2B-E7DE-4483-9298-E06E7B5250F5}" dt="2024-10-10T13:58:18.198" v="1733" actId="20577"/>
        <pc:sldMkLst>
          <pc:docMk/>
          <pc:sldMk cId="140807551" sldId="1560"/>
        </pc:sldMkLst>
        <pc:spChg chg="mod">
          <ac:chgData name="Werner Kunz" userId="e4a801cdd77b3e8b" providerId="LiveId" clId="{44121D2B-E7DE-4483-9298-E06E7B5250F5}" dt="2024-10-10T13:58:18.198" v="1733" actId="20577"/>
          <ac:spMkLst>
            <pc:docMk/>
            <pc:sldMk cId="140807551" sldId="1560"/>
            <ac:spMk id="3" creationId="{542BAA36-2404-DA13-C34B-E26E75B72BF3}"/>
          </ac:spMkLst>
        </pc:spChg>
      </pc:sldChg>
      <pc:sldChg chg="modSp mod">
        <pc:chgData name="Werner Kunz" userId="e4a801cdd77b3e8b" providerId="LiveId" clId="{44121D2B-E7DE-4483-9298-E06E7B5250F5}" dt="2024-10-08T21:00:18.085" v="440" actId="6549"/>
        <pc:sldMkLst>
          <pc:docMk/>
          <pc:sldMk cId="438880485" sldId="1563"/>
        </pc:sldMkLst>
        <pc:spChg chg="mod">
          <ac:chgData name="Werner Kunz" userId="e4a801cdd77b3e8b" providerId="LiveId" clId="{44121D2B-E7DE-4483-9298-E06E7B5250F5}" dt="2024-10-08T21:00:18.085" v="440" actId="6549"/>
          <ac:spMkLst>
            <pc:docMk/>
            <pc:sldMk cId="438880485" sldId="1563"/>
            <ac:spMk id="3" creationId="{51C7C6CB-173E-2EBD-7330-C262FB7FBBBC}"/>
          </ac:spMkLst>
        </pc:spChg>
      </pc:sldChg>
      <pc:sldChg chg="modSp mod modAnim">
        <pc:chgData name="Werner Kunz" userId="e4a801cdd77b3e8b" providerId="LiveId" clId="{44121D2B-E7DE-4483-9298-E06E7B5250F5}" dt="2024-10-10T14:07:10.665" v="1906" actId="113"/>
        <pc:sldMkLst>
          <pc:docMk/>
          <pc:sldMk cId="2864554843" sldId="1564"/>
        </pc:sldMkLst>
        <pc:spChg chg="mod">
          <ac:chgData name="Werner Kunz" userId="e4a801cdd77b3e8b" providerId="LiveId" clId="{44121D2B-E7DE-4483-9298-E06E7B5250F5}" dt="2024-10-10T14:06:23.798" v="1885" actId="1035"/>
          <ac:spMkLst>
            <pc:docMk/>
            <pc:sldMk cId="2864554843" sldId="1564"/>
            <ac:spMk id="2" creationId="{94D185B3-EAC8-75FB-7927-45D34AC1FE0A}"/>
          </ac:spMkLst>
        </pc:spChg>
        <pc:spChg chg="mod">
          <ac:chgData name="Werner Kunz" userId="e4a801cdd77b3e8b" providerId="LiveId" clId="{44121D2B-E7DE-4483-9298-E06E7B5250F5}" dt="2024-10-10T14:07:10.665" v="1906" actId="113"/>
          <ac:spMkLst>
            <pc:docMk/>
            <pc:sldMk cId="2864554843" sldId="1564"/>
            <ac:spMk id="4" creationId="{16E73BE9-5F91-17D6-5F35-954658BC8AC2}"/>
          </ac:spMkLst>
        </pc:spChg>
      </pc:sldChg>
      <pc:sldChg chg="del">
        <pc:chgData name="Werner Kunz" userId="e4a801cdd77b3e8b" providerId="LiveId" clId="{44121D2B-E7DE-4483-9298-E06E7B5250F5}" dt="2024-10-10T14:12:12.897" v="1964" actId="2696"/>
        <pc:sldMkLst>
          <pc:docMk/>
          <pc:sldMk cId="795470143" sldId="1566"/>
        </pc:sldMkLst>
      </pc:sldChg>
      <pc:sldChg chg="modSp add mod">
        <pc:chgData name="Werner Kunz" userId="e4a801cdd77b3e8b" providerId="LiveId" clId="{44121D2B-E7DE-4483-9298-E06E7B5250F5}" dt="2024-10-10T14:12:40.025" v="1968" actId="20577"/>
        <pc:sldMkLst>
          <pc:docMk/>
          <pc:sldMk cId="2789548555" sldId="1566"/>
        </pc:sldMkLst>
        <pc:spChg chg="mod">
          <ac:chgData name="Werner Kunz" userId="e4a801cdd77b3e8b" providerId="LiveId" clId="{44121D2B-E7DE-4483-9298-E06E7B5250F5}" dt="2024-10-10T14:12:26.445" v="1966" actId="6549"/>
          <ac:spMkLst>
            <pc:docMk/>
            <pc:sldMk cId="2789548555" sldId="1566"/>
            <ac:spMk id="2" creationId="{94D185B3-EAC8-75FB-7927-45D34AC1FE0A}"/>
          </ac:spMkLst>
        </pc:spChg>
        <pc:spChg chg="mod">
          <ac:chgData name="Werner Kunz" userId="e4a801cdd77b3e8b" providerId="LiveId" clId="{44121D2B-E7DE-4483-9298-E06E7B5250F5}" dt="2024-10-10T14:12:40.025" v="1968" actId="20577"/>
          <ac:spMkLst>
            <pc:docMk/>
            <pc:sldMk cId="2789548555" sldId="1566"/>
            <ac:spMk id="5" creationId="{C5CA9A77-D631-39D3-4FB1-226A6B47E754}"/>
          </ac:spMkLst>
        </pc:spChg>
      </pc:sldChg>
      <pc:sldChg chg="modSp mod">
        <pc:chgData name="Werner Kunz" userId="e4a801cdd77b3e8b" providerId="LiveId" clId="{44121D2B-E7DE-4483-9298-E06E7B5250F5}" dt="2024-10-09T13:05:13.876" v="1235" actId="113"/>
        <pc:sldMkLst>
          <pc:docMk/>
          <pc:sldMk cId="4253814066" sldId="1571"/>
        </pc:sldMkLst>
        <pc:spChg chg="mod">
          <ac:chgData name="Werner Kunz" userId="e4a801cdd77b3e8b" providerId="LiveId" clId="{44121D2B-E7DE-4483-9298-E06E7B5250F5}" dt="2024-10-09T13:05:13.876" v="1235" actId="113"/>
          <ac:spMkLst>
            <pc:docMk/>
            <pc:sldMk cId="4253814066" sldId="1571"/>
            <ac:spMk id="12" creationId="{72854E41-4870-417D-0EFA-8D059FDDDF18}"/>
          </ac:spMkLst>
        </pc:spChg>
      </pc:sldChg>
      <pc:sldChg chg="addSp delSp modSp add mod modAnim">
        <pc:chgData name="Werner Kunz" userId="e4a801cdd77b3e8b" providerId="LiveId" clId="{44121D2B-E7DE-4483-9298-E06E7B5250F5}" dt="2024-10-08T20:41:08.102" v="362"/>
        <pc:sldMkLst>
          <pc:docMk/>
          <pc:sldMk cId="1162718811" sldId="1572"/>
        </pc:sldMkLst>
        <pc:spChg chg="del mod">
          <ac:chgData name="Werner Kunz" userId="e4a801cdd77b3e8b" providerId="LiveId" clId="{44121D2B-E7DE-4483-9298-E06E7B5250F5}" dt="2024-10-08T20:35:54.203" v="326" actId="478"/>
          <ac:spMkLst>
            <pc:docMk/>
            <pc:sldMk cId="1162718811" sldId="1572"/>
            <ac:spMk id="2" creationId="{CBF16665-C887-C02D-B78E-D225D98581B6}"/>
          </ac:spMkLst>
        </pc:spChg>
        <pc:spChg chg="add mod">
          <ac:chgData name="Werner Kunz" userId="e4a801cdd77b3e8b" providerId="LiveId" clId="{44121D2B-E7DE-4483-9298-E06E7B5250F5}" dt="2024-10-08T20:40:43.354" v="360" actId="6549"/>
          <ac:spMkLst>
            <pc:docMk/>
            <pc:sldMk cId="1162718811" sldId="1572"/>
            <ac:spMk id="3" creationId="{94D185B3-EAC8-75FB-7927-45D34AC1FE0A}"/>
          </ac:spMkLst>
        </pc:spChg>
        <pc:spChg chg="add mod">
          <ac:chgData name="Werner Kunz" userId="e4a801cdd77b3e8b" providerId="LiveId" clId="{44121D2B-E7DE-4483-9298-E06E7B5250F5}" dt="2024-10-08T20:41:00.251" v="361" actId="1076"/>
          <ac:spMkLst>
            <pc:docMk/>
            <pc:sldMk cId="1162718811" sldId="1572"/>
            <ac:spMk id="4" creationId="{784BBD8A-B450-5418-37E6-D8DA59C12DEB}"/>
          </ac:spMkLst>
        </pc:spChg>
        <pc:spChg chg="del">
          <ac:chgData name="Werner Kunz" userId="e4a801cdd77b3e8b" providerId="LiveId" clId="{44121D2B-E7DE-4483-9298-E06E7B5250F5}" dt="2024-10-08T20:22:16.509" v="92" actId="478"/>
          <ac:spMkLst>
            <pc:docMk/>
            <pc:sldMk cId="1162718811" sldId="1572"/>
            <ac:spMk id="33794" creationId="{00000000-0000-0000-0000-000000000000}"/>
          </ac:spMkLst>
        </pc:spChg>
      </pc:sldChg>
      <pc:sldChg chg="addSp delSp modSp add mod setBg">
        <pc:chgData name="Werner Kunz" userId="e4a801cdd77b3e8b" providerId="LiveId" clId="{44121D2B-E7DE-4483-9298-E06E7B5250F5}" dt="2024-10-09T13:27:47.322" v="1560" actId="478"/>
        <pc:sldMkLst>
          <pc:docMk/>
          <pc:sldMk cId="2129949803" sldId="1573"/>
        </pc:sldMkLst>
        <pc:spChg chg="add del">
          <ac:chgData name="Werner Kunz" userId="e4a801cdd77b3e8b" providerId="LiveId" clId="{44121D2B-E7DE-4483-9298-E06E7B5250F5}" dt="2024-10-09T13:27:47.322" v="1560" actId="478"/>
          <ac:spMkLst>
            <pc:docMk/>
            <pc:sldMk cId="2129949803" sldId="1573"/>
            <ac:spMk id="11" creationId="{8780B9C5-2021-A0CC-6C52-0C6AD76CFC03}"/>
          </ac:spMkLst>
        </pc:spChg>
        <pc:spChg chg="add mod">
          <ac:chgData name="Werner Kunz" userId="e4a801cdd77b3e8b" providerId="LiveId" clId="{44121D2B-E7DE-4483-9298-E06E7B5250F5}" dt="2024-10-09T13:27:41.060" v="1559" actId="1035"/>
          <ac:spMkLst>
            <pc:docMk/>
            <pc:sldMk cId="2129949803" sldId="1573"/>
            <ac:spMk id="12" creationId="{D199711E-FF95-4E40-92C4-AF52C3037F48}"/>
          </ac:spMkLst>
        </pc:spChg>
        <pc:spChg chg="add del mod">
          <ac:chgData name="Werner Kunz" userId="e4a801cdd77b3e8b" providerId="LiveId" clId="{44121D2B-E7DE-4483-9298-E06E7B5250F5}" dt="2024-10-09T13:27:13.484" v="1509" actId="478"/>
          <ac:spMkLst>
            <pc:docMk/>
            <pc:sldMk cId="2129949803" sldId="1573"/>
            <ac:spMk id="13" creationId="{E99673FF-51FB-1D98-8607-C9B3DCF67CEC}"/>
          </ac:spMkLst>
        </pc:spChg>
        <pc:spChg chg="del mod">
          <ac:chgData name="Werner Kunz" userId="e4a801cdd77b3e8b" providerId="LiveId" clId="{44121D2B-E7DE-4483-9298-E06E7B5250F5}" dt="2024-10-09T13:23:02.478" v="1482" actId="478"/>
          <ac:spMkLst>
            <pc:docMk/>
            <pc:sldMk cId="2129949803" sldId="1573"/>
            <ac:spMk id="33794" creationId="{93709840-19D1-16F9-0D71-3BEC629430C5}"/>
          </ac:spMkLst>
        </pc:spChg>
        <pc:picChg chg="add mod">
          <ac:chgData name="Werner Kunz" userId="e4a801cdd77b3e8b" providerId="LiveId" clId="{44121D2B-E7DE-4483-9298-E06E7B5250F5}" dt="2024-10-09T13:25:50.471" v="1505" actId="1036"/>
          <ac:picMkLst>
            <pc:docMk/>
            <pc:sldMk cId="2129949803" sldId="1573"/>
            <ac:picMk id="3" creationId="{15C62613-E81D-64FF-B935-5D7D248B4C2C}"/>
          </ac:picMkLst>
        </pc:picChg>
        <pc:picChg chg="add mod">
          <ac:chgData name="Werner Kunz" userId="e4a801cdd77b3e8b" providerId="LiveId" clId="{44121D2B-E7DE-4483-9298-E06E7B5250F5}" dt="2024-10-09T13:25:50.471" v="1505" actId="1036"/>
          <ac:picMkLst>
            <pc:docMk/>
            <pc:sldMk cId="2129949803" sldId="1573"/>
            <ac:picMk id="5" creationId="{C1E00999-C344-F818-3C49-0E91EDB32F81}"/>
          </ac:picMkLst>
        </pc:picChg>
        <pc:picChg chg="add del mod">
          <ac:chgData name="Werner Kunz" userId="e4a801cdd77b3e8b" providerId="LiveId" clId="{44121D2B-E7DE-4483-9298-E06E7B5250F5}" dt="2024-10-09T13:25:27.628" v="1491" actId="478"/>
          <ac:picMkLst>
            <pc:docMk/>
            <pc:sldMk cId="2129949803" sldId="1573"/>
            <ac:picMk id="7" creationId="{FBFF9066-6365-B51D-A201-113BC5A78D21}"/>
          </ac:picMkLst>
        </pc:picChg>
        <pc:picChg chg="add mod">
          <ac:chgData name="Werner Kunz" userId="e4a801cdd77b3e8b" providerId="LiveId" clId="{44121D2B-E7DE-4483-9298-E06E7B5250F5}" dt="2024-10-09T13:25:50.471" v="1505" actId="1036"/>
          <ac:picMkLst>
            <pc:docMk/>
            <pc:sldMk cId="2129949803" sldId="1573"/>
            <ac:picMk id="9" creationId="{92B64E44-E040-3788-16FB-8BD84F4FD7B9}"/>
          </ac:picMkLst>
        </pc:picChg>
      </pc:sldChg>
      <pc:sldChg chg="add del">
        <pc:chgData name="Werner Kunz" userId="e4a801cdd77b3e8b" providerId="LiveId" clId="{44121D2B-E7DE-4483-9298-E06E7B5250F5}" dt="2024-10-08T20:53:40.169" v="396" actId="47"/>
        <pc:sldMkLst>
          <pc:docMk/>
          <pc:sldMk cId="3525861978" sldId="1573"/>
        </pc:sldMkLst>
      </pc:sldChg>
      <pc:sldChg chg="modSp mod">
        <pc:chgData name="Werner Kunz" userId="e4a801cdd77b3e8b" providerId="LiveId" clId="{44121D2B-E7DE-4483-9298-E06E7B5250F5}" dt="2024-10-10T14:09:32.054" v="1955" actId="207"/>
        <pc:sldMkLst>
          <pc:docMk/>
          <pc:sldMk cId="3592770769" sldId="1574"/>
        </pc:sldMkLst>
        <pc:spChg chg="mod">
          <ac:chgData name="Werner Kunz" userId="e4a801cdd77b3e8b" providerId="LiveId" clId="{44121D2B-E7DE-4483-9298-E06E7B5250F5}" dt="2024-10-10T14:09:32.054" v="1955" actId="207"/>
          <ac:spMkLst>
            <pc:docMk/>
            <pc:sldMk cId="3592770769" sldId="1574"/>
            <ac:spMk id="4" creationId="{1003785B-DB9C-3DAD-DE58-45A465F48B69}"/>
          </ac:spMkLst>
        </pc:spChg>
      </pc:sldChg>
      <pc:sldChg chg="modSp add mod">
        <pc:chgData name="Werner Kunz" userId="e4a801cdd77b3e8b" providerId="LiveId" clId="{44121D2B-E7DE-4483-9298-E06E7B5250F5}" dt="2024-10-10T14:16:53.465" v="2015" actId="1076"/>
        <pc:sldMkLst>
          <pc:docMk/>
          <pc:sldMk cId="1511490508" sldId="1575"/>
        </pc:sldMkLst>
        <pc:spChg chg="mod">
          <ac:chgData name="Werner Kunz" userId="e4a801cdd77b3e8b" providerId="LiveId" clId="{44121D2B-E7DE-4483-9298-E06E7B5250F5}" dt="2024-10-10T14:16:53.465" v="2015" actId="1076"/>
          <ac:spMkLst>
            <pc:docMk/>
            <pc:sldMk cId="1511490508" sldId="1575"/>
            <ac:spMk id="2" creationId="{8B39A29D-7157-54C6-CBA9-1D7AF2A3AD55}"/>
          </ac:spMkLst>
        </pc:spChg>
      </pc:sldChg>
      <pc:sldChg chg="del">
        <pc:chgData name="Werner Kunz" userId="e4a801cdd77b3e8b" providerId="LiveId" clId="{44121D2B-E7DE-4483-9298-E06E7B5250F5}" dt="2024-10-10T14:13:30.485" v="1969" actId="2696"/>
        <pc:sldMkLst>
          <pc:docMk/>
          <pc:sldMk cId="1879398633" sldId="1575"/>
        </pc:sldMkLst>
      </pc:sldChg>
      <pc:sldChg chg="modSp mod">
        <pc:chgData name="Werner Kunz" userId="e4a801cdd77b3e8b" providerId="LiveId" clId="{44121D2B-E7DE-4483-9298-E06E7B5250F5}" dt="2024-10-15T19:59:14.826" v="2566" actId="6549"/>
        <pc:sldMkLst>
          <pc:docMk/>
          <pc:sldMk cId="3618843998" sldId="1577"/>
        </pc:sldMkLst>
        <pc:spChg chg="mod">
          <ac:chgData name="Werner Kunz" userId="e4a801cdd77b3e8b" providerId="LiveId" clId="{44121D2B-E7DE-4483-9298-E06E7B5250F5}" dt="2024-10-15T19:59:14.826" v="2566" actId="6549"/>
          <ac:spMkLst>
            <pc:docMk/>
            <pc:sldMk cId="3618843998" sldId="1577"/>
            <ac:spMk id="2" creationId="{94D185B3-EAC8-75FB-7927-45D34AC1FE0A}"/>
          </ac:spMkLst>
        </pc:spChg>
      </pc:sldChg>
      <pc:sldChg chg="addSp delSp modSp add mod delAnim">
        <pc:chgData name="Werner Kunz" userId="e4a801cdd77b3e8b" providerId="LiveId" clId="{44121D2B-E7DE-4483-9298-E06E7B5250F5}" dt="2024-10-15T13:16:14.200" v="2337" actId="120"/>
        <pc:sldMkLst>
          <pc:docMk/>
          <pc:sldMk cId="4177535884" sldId="1589"/>
        </pc:sldMkLst>
        <pc:spChg chg="mod">
          <ac:chgData name="Werner Kunz" userId="e4a801cdd77b3e8b" providerId="LiveId" clId="{44121D2B-E7DE-4483-9298-E06E7B5250F5}" dt="2024-10-15T13:16:14.200" v="2337" actId="120"/>
          <ac:spMkLst>
            <pc:docMk/>
            <pc:sldMk cId="4177535884" sldId="1589"/>
            <ac:spMk id="7" creationId="{0960CC8C-46F0-2224-3695-270184D04621}"/>
          </ac:spMkLst>
        </pc:spChg>
        <pc:spChg chg="mod">
          <ac:chgData name="Werner Kunz" userId="e4a801cdd77b3e8b" providerId="LiveId" clId="{44121D2B-E7DE-4483-9298-E06E7B5250F5}" dt="2024-10-15T13:15:04.427" v="2330" actId="1076"/>
          <ac:spMkLst>
            <pc:docMk/>
            <pc:sldMk cId="4177535884" sldId="1589"/>
            <ac:spMk id="9" creationId="{32B4671C-F6A1-F3F4-A9E5-17F5F72520EE}"/>
          </ac:spMkLst>
        </pc:spChg>
        <pc:picChg chg="add mod ord">
          <ac:chgData name="Werner Kunz" userId="e4a801cdd77b3e8b" providerId="LiveId" clId="{44121D2B-E7DE-4483-9298-E06E7B5250F5}" dt="2024-10-15T13:15:59.272" v="2335" actId="1076"/>
          <ac:picMkLst>
            <pc:docMk/>
            <pc:sldMk cId="4177535884" sldId="1589"/>
            <ac:picMk id="3" creationId="{BF149AFC-1CCB-E829-A7CF-D6F0DF8BEFA6}"/>
          </ac:picMkLst>
        </pc:picChg>
        <pc:picChg chg="del">
          <ac:chgData name="Werner Kunz" userId="e4a801cdd77b3e8b" providerId="LiveId" clId="{44121D2B-E7DE-4483-9298-E06E7B5250F5}" dt="2024-10-15T13:13:03.336" v="2318" actId="478"/>
          <ac:picMkLst>
            <pc:docMk/>
            <pc:sldMk cId="4177535884" sldId="1589"/>
            <ac:picMk id="5" creationId="{192A467A-BA2C-636A-318E-F6E28E06BBA9}"/>
          </ac:picMkLst>
        </pc:picChg>
        <pc:cxnChg chg="del">
          <ac:chgData name="Werner Kunz" userId="e4a801cdd77b3e8b" providerId="LiveId" clId="{44121D2B-E7DE-4483-9298-E06E7B5250F5}" dt="2024-10-15T13:15:36.121" v="2331" actId="478"/>
          <ac:cxnSpMkLst>
            <pc:docMk/>
            <pc:sldMk cId="4177535884" sldId="1589"/>
            <ac:cxnSpMk id="10" creationId="{06F26207-7E45-0B33-105F-2986316ECB1F}"/>
          </ac:cxnSpMkLst>
        </pc:cxnChg>
      </pc:sldChg>
      <pc:sldChg chg="add">
        <pc:chgData name="Werner Kunz" userId="e4a801cdd77b3e8b" providerId="LiveId" clId="{44121D2B-E7DE-4483-9298-E06E7B5250F5}" dt="2024-10-15T19:05:35.421" v="2339" actId="2890"/>
        <pc:sldMkLst>
          <pc:docMk/>
          <pc:sldMk cId="3621875048" sldId="1590"/>
        </pc:sldMkLst>
      </pc:sldChg>
      <pc:sldChg chg="addSp delSp modSp add mod modAnim">
        <pc:chgData name="Werner Kunz" userId="e4a801cdd77b3e8b" providerId="LiveId" clId="{44121D2B-E7DE-4483-9298-E06E7B5250F5}" dt="2024-10-15T19:40:13.171" v="2524" actId="1036"/>
        <pc:sldMkLst>
          <pc:docMk/>
          <pc:sldMk cId="2833073365" sldId="1591"/>
        </pc:sldMkLst>
        <pc:spChg chg="mod ord">
          <ac:chgData name="Werner Kunz" userId="e4a801cdd77b3e8b" providerId="LiveId" clId="{44121D2B-E7DE-4483-9298-E06E7B5250F5}" dt="2024-10-15T19:40:13.171" v="2524" actId="1036"/>
          <ac:spMkLst>
            <pc:docMk/>
            <pc:sldMk cId="2833073365" sldId="1591"/>
            <ac:spMk id="4" creationId="{74093334-61C8-7E6C-63D2-82EEEF9F2863}"/>
          </ac:spMkLst>
        </pc:spChg>
        <pc:spChg chg="add mod">
          <ac:chgData name="Werner Kunz" userId="e4a801cdd77b3e8b" providerId="LiveId" clId="{44121D2B-E7DE-4483-9298-E06E7B5250F5}" dt="2024-10-15T19:40:13.171" v="2524" actId="1036"/>
          <ac:spMkLst>
            <pc:docMk/>
            <pc:sldMk cId="2833073365" sldId="1591"/>
            <ac:spMk id="6" creationId="{3BC76204-0EED-7BE1-7391-B0F2467F0160}"/>
          </ac:spMkLst>
        </pc:spChg>
        <pc:spChg chg="mod ord">
          <ac:chgData name="Werner Kunz" userId="e4a801cdd77b3e8b" providerId="LiveId" clId="{44121D2B-E7DE-4483-9298-E06E7B5250F5}" dt="2024-10-15T19:40:13.171" v="2524" actId="1036"/>
          <ac:spMkLst>
            <pc:docMk/>
            <pc:sldMk cId="2833073365" sldId="1591"/>
            <ac:spMk id="7" creationId="{30C737DB-827B-968E-1505-0212AB54A415}"/>
          </ac:spMkLst>
        </pc:spChg>
        <pc:picChg chg="add mod">
          <ac:chgData name="Werner Kunz" userId="e4a801cdd77b3e8b" providerId="LiveId" clId="{44121D2B-E7DE-4483-9298-E06E7B5250F5}" dt="2024-10-15T19:40:13.171" v="2524" actId="1036"/>
          <ac:picMkLst>
            <pc:docMk/>
            <pc:sldMk cId="2833073365" sldId="1591"/>
            <ac:picMk id="3" creationId="{5686D7E2-567B-5D16-782F-DCD0D1F603BB}"/>
          </ac:picMkLst>
        </pc:picChg>
        <pc:picChg chg="del">
          <ac:chgData name="Werner Kunz" userId="e4a801cdd77b3e8b" providerId="LiveId" clId="{44121D2B-E7DE-4483-9298-E06E7B5250F5}" dt="2024-10-15T19:29:46.197" v="2452" actId="478"/>
          <ac:picMkLst>
            <pc:docMk/>
            <pc:sldMk cId="2833073365" sldId="1591"/>
            <ac:picMk id="5" creationId="{1408FC5F-554D-3898-17AD-E465E8509AAA}"/>
          </ac:picMkLst>
        </pc:picChg>
        <pc:picChg chg="del">
          <ac:chgData name="Werner Kunz" userId="e4a801cdd77b3e8b" providerId="LiveId" clId="{44121D2B-E7DE-4483-9298-E06E7B5250F5}" dt="2024-10-15T19:29:47.226" v="2453" actId="478"/>
          <ac:picMkLst>
            <pc:docMk/>
            <pc:sldMk cId="2833073365" sldId="1591"/>
            <ac:picMk id="9" creationId="{2FFE195C-990D-77D2-7698-33057613A121}"/>
          </ac:picMkLst>
        </pc:picChg>
        <pc:picChg chg="add mod">
          <ac:chgData name="Werner Kunz" userId="e4a801cdd77b3e8b" providerId="LiveId" clId="{44121D2B-E7DE-4483-9298-E06E7B5250F5}" dt="2024-10-15T19:40:13.171" v="2524" actId="1036"/>
          <ac:picMkLst>
            <pc:docMk/>
            <pc:sldMk cId="2833073365" sldId="1591"/>
            <ac:picMk id="10" creationId="{4FD0586A-A5E2-83D8-455B-599A1728575A}"/>
          </ac:picMkLst>
        </pc:picChg>
      </pc:sldChg>
      <pc:sldChg chg="addSp modSp add mod setBg modAnim">
        <pc:chgData name="Werner Kunz" userId="e4a801cdd77b3e8b" providerId="LiveId" clId="{44121D2B-E7DE-4483-9298-E06E7B5250F5}" dt="2024-10-15T20:06:03.862" v="2691"/>
        <pc:sldMkLst>
          <pc:docMk/>
          <pc:sldMk cId="367919511" sldId="1592"/>
        </pc:sldMkLst>
        <pc:spChg chg="mod ord">
          <ac:chgData name="Werner Kunz" userId="e4a801cdd77b3e8b" providerId="LiveId" clId="{44121D2B-E7DE-4483-9298-E06E7B5250F5}" dt="2024-10-15T20:04:55.091" v="2689" actId="1036"/>
          <ac:spMkLst>
            <pc:docMk/>
            <pc:sldMk cId="367919511" sldId="1592"/>
            <ac:spMk id="2" creationId="{94D185B3-EAC8-75FB-7927-45D34AC1FE0A}"/>
          </ac:spMkLst>
        </pc:spChg>
        <pc:spChg chg="add mod">
          <ac:chgData name="Werner Kunz" userId="e4a801cdd77b3e8b" providerId="LiveId" clId="{44121D2B-E7DE-4483-9298-E06E7B5250F5}" dt="2024-10-15T20:04:55.091" v="2689" actId="1036"/>
          <ac:spMkLst>
            <pc:docMk/>
            <pc:sldMk cId="367919511" sldId="1592"/>
            <ac:spMk id="7" creationId="{61DDCA3A-934D-8658-B648-C3146DD23D1F}"/>
          </ac:spMkLst>
        </pc:spChg>
        <pc:spChg chg="add mod">
          <ac:chgData name="Werner Kunz" userId="e4a801cdd77b3e8b" providerId="LiveId" clId="{44121D2B-E7DE-4483-9298-E06E7B5250F5}" dt="2024-10-15T20:04:55.091" v="2689" actId="1036"/>
          <ac:spMkLst>
            <pc:docMk/>
            <pc:sldMk cId="367919511" sldId="1592"/>
            <ac:spMk id="8" creationId="{D7EC55D6-0887-F32B-302D-9374013F10CC}"/>
          </ac:spMkLst>
        </pc:spChg>
        <pc:picChg chg="add mod ord">
          <ac:chgData name="Werner Kunz" userId="e4a801cdd77b3e8b" providerId="LiveId" clId="{44121D2B-E7DE-4483-9298-E06E7B5250F5}" dt="2024-10-15T20:04:55.091" v="2689" actId="1036"/>
          <ac:picMkLst>
            <pc:docMk/>
            <pc:sldMk cId="367919511" sldId="1592"/>
            <ac:picMk id="4" creationId="{6F398F28-165F-5D77-EF99-A39D9A2901C9}"/>
          </ac:picMkLst>
        </pc:picChg>
        <pc:picChg chg="add mod">
          <ac:chgData name="Werner Kunz" userId="e4a801cdd77b3e8b" providerId="LiveId" clId="{44121D2B-E7DE-4483-9298-E06E7B5250F5}" dt="2024-10-15T20:04:55.091" v="2689" actId="1036"/>
          <ac:picMkLst>
            <pc:docMk/>
            <pc:sldMk cId="367919511" sldId="1592"/>
            <ac:picMk id="6" creationId="{194B784B-062F-CD88-8A4C-ADA9577C8A7C}"/>
          </ac:picMkLst>
        </pc:picChg>
      </pc:sldChg>
      <pc:sldChg chg="modSp add mod">
        <pc:chgData name="Werner Kunz" userId="e4a801cdd77b3e8b" providerId="LiveId" clId="{44121D2B-E7DE-4483-9298-E06E7B5250F5}" dt="2024-10-15T20:46:31.401" v="2698" actId="167"/>
        <pc:sldMkLst>
          <pc:docMk/>
          <pc:sldMk cId="1222297159" sldId="1593"/>
        </pc:sldMkLst>
        <pc:picChg chg="ord">
          <ac:chgData name="Werner Kunz" userId="e4a801cdd77b3e8b" providerId="LiveId" clId="{44121D2B-E7DE-4483-9298-E06E7B5250F5}" dt="2024-10-15T20:46:31.401" v="2698" actId="167"/>
          <ac:picMkLst>
            <pc:docMk/>
            <pc:sldMk cId="1222297159" sldId="1593"/>
            <ac:picMk id="3" creationId="{88D25BC5-E19D-7F21-E50A-FEE38B828157}"/>
          </ac:picMkLst>
        </pc:picChg>
      </pc:sldChg>
      <pc:sldChg chg="addSp modSp add del mod modAnim">
        <pc:chgData name="Werner Kunz" userId="e4a801cdd77b3e8b" providerId="LiveId" clId="{44121D2B-E7DE-4483-9298-E06E7B5250F5}" dt="2024-10-15T21:24:46.726" v="2813" actId="2696"/>
        <pc:sldMkLst>
          <pc:docMk/>
          <pc:sldMk cId="64739446" sldId="1594"/>
        </pc:sldMkLst>
        <pc:spChg chg="add mod">
          <ac:chgData name="Werner Kunz" userId="e4a801cdd77b3e8b" providerId="LiveId" clId="{44121D2B-E7DE-4483-9298-E06E7B5250F5}" dt="2024-10-15T21:22:40.082" v="2808" actId="113"/>
          <ac:spMkLst>
            <pc:docMk/>
            <pc:sldMk cId="64739446" sldId="1594"/>
            <ac:spMk id="2" creationId="{FAF2D5DB-7D40-8FF1-0EA5-744389368A7B}"/>
          </ac:spMkLst>
        </pc:spChg>
        <pc:spChg chg="mod">
          <ac:chgData name="Werner Kunz" userId="e4a801cdd77b3e8b" providerId="LiveId" clId="{44121D2B-E7DE-4483-9298-E06E7B5250F5}" dt="2024-10-15T21:22:16.420" v="2807" actId="113"/>
          <ac:spMkLst>
            <pc:docMk/>
            <pc:sldMk cId="64739446" sldId="1594"/>
            <ac:spMk id="3" creationId="{C62DE41F-1E9A-2448-CEA5-177540DD50EC}"/>
          </ac:spMkLst>
        </pc:spChg>
        <pc:spChg chg="mod">
          <ac:chgData name="Werner Kunz" userId="e4a801cdd77b3e8b" providerId="LiveId" clId="{44121D2B-E7DE-4483-9298-E06E7B5250F5}" dt="2024-10-15T21:23:13.157" v="2812" actId="1076"/>
          <ac:spMkLst>
            <pc:docMk/>
            <pc:sldMk cId="64739446" sldId="1594"/>
            <ac:spMk id="5" creationId="{94D185B3-EAC8-75FB-7927-45D34AC1FE0A}"/>
          </ac:spMkLst>
        </pc:spChg>
      </pc:sldChg>
      <pc:sldChg chg="add">
        <pc:chgData name="Werner Kunz" userId="e4a801cdd77b3e8b" providerId="LiveId" clId="{44121D2B-E7DE-4483-9298-E06E7B5250F5}" dt="2024-10-15T21:24:55.376" v="2814"/>
        <pc:sldMkLst>
          <pc:docMk/>
          <pc:sldMk cId="1545662904" sldId="1594"/>
        </pc:sldMkLst>
      </pc:sldChg>
      <pc:sldChg chg="addSp delSp modSp add mod delAnim">
        <pc:chgData name="Werner Kunz" userId="e4a801cdd77b3e8b" providerId="LiveId" clId="{44121D2B-E7DE-4483-9298-E06E7B5250F5}" dt="2024-10-16T12:22:57.281" v="3004" actId="1036"/>
        <pc:sldMkLst>
          <pc:docMk/>
          <pc:sldMk cId="2508748536" sldId="1595"/>
        </pc:sldMkLst>
        <pc:spChg chg="mod">
          <ac:chgData name="Werner Kunz" userId="e4a801cdd77b3e8b" providerId="LiveId" clId="{44121D2B-E7DE-4483-9298-E06E7B5250F5}" dt="2024-10-16T12:22:57.281" v="3004" actId="1036"/>
          <ac:spMkLst>
            <pc:docMk/>
            <pc:sldMk cId="2508748536" sldId="1595"/>
            <ac:spMk id="4" creationId="{84B6F3B1-3777-B20F-00DC-CCE63EF256BE}"/>
          </ac:spMkLst>
        </pc:spChg>
        <pc:spChg chg="del">
          <ac:chgData name="Werner Kunz" userId="e4a801cdd77b3e8b" providerId="LiveId" clId="{44121D2B-E7DE-4483-9298-E06E7B5250F5}" dt="2024-10-16T12:22:08.861" v="2969" actId="478"/>
          <ac:spMkLst>
            <pc:docMk/>
            <pc:sldMk cId="2508748536" sldId="1595"/>
            <ac:spMk id="7" creationId="{00000000-0000-0000-0000-000000000000}"/>
          </ac:spMkLst>
        </pc:spChg>
        <pc:picChg chg="del">
          <ac:chgData name="Werner Kunz" userId="e4a801cdd77b3e8b" providerId="LiveId" clId="{44121D2B-E7DE-4483-9298-E06E7B5250F5}" dt="2024-10-16T12:18:15.469" v="2958" actId="478"/>
          <ac:picMkLst>
            <pc:docMk/>
            <pc:sldMk cId="2508748536" sldId="1595"/>
            <ac:picMk id="2" creationId="{E23E81AE-359A-369F-7851-965B55A2C9D1}"/>
          </ac:picMkLst>
        </pc:picChg>
        <pc:picChg chg="add mod">
          <ac:chgData name="Werner Kunz" userId="e4a801cdd77b3e8b" providerId="LiveId" clId="{44121D2B-E7DE-4483-9298-E06E7B5250F5}" dt="2024-10-16T12:22:38.297" v="2996" actId="14100"/>
          <ac:picMkLst>
            <pc:docMk/>
            <pc:sldMk cId="2508748536" sldId="1595"/>
            <ac:picMk id="5" creationId="{48A4F0F3-BA41-990D-5AE3-EBC2592BB23C}"/>
          </ac:picMkLst>
        </pc:picChg>
      </pc:sldChg>
      <pc:sldChg chg="add del">
        <pc:chgData name="Werner Kunz" userId="e4a801cdd77b3e8b" providerId="LiveId" clId="{44121D2B-E7DE-4483-9298-E06E7B5250F5}" dt="2024-10-16T13:44:02.048" v="3166" actId="47"/>
        <pc:sldMkLst>
          <pc:docMk/>
          <pc:sldMk cId="3178917901" sldId="1596"/>
        </pc:sldMkLst>
      </pc:sldChg>
      <pc:sldChg chg="modSp add mod">
        <pc:chgData name="Werner Kunz" userId="e4a801cdd77b3e8b" providerId="LiveId" clId="{44121D2B-E7DE-4483-9298-E06E7B5250F5}" dt="2024-10-16T13:43:54.430" v="3165" actId="20577"/>
        <pc:sldMkLst>
          <pc:docMk/>
          <pc:sldMk cId="3956847345" sldId="1597"/>
        </pc:sldMkLst>
        <pc:spChg chg="mod">
          <ac:chgData name="Werner Kunz" userId="e4a801cdd77b3e8b" providerId="LiveId" clId="{44121D2B-E7DE-4483-9298-E06E7B5250F5}" dt="2024-10-16T13:43:54.430" v="3165" actId="20577"/>
          <ac:spMkLst>
            <pc:docMk/>
            <pc:sldMk cId="3956847345" sldId="1597"/>
            <ac:spMk id="33794" creationId="{00000000-0000-0000-0000-000000000000}"/>
          </ac:spMkLst>
        </pc:spChg>
      </pc:sldChg>
      <pc:sldChg chg="addSp modSp add mod setBg">
        <pc:chgData name="Werner Kunz" userId="e4a801cdd77b3e8b" providerId="LiveId" clId="{44121D2B-E7DE-4483-9298-E06E7B5250F5}" dt="2024-10-16T13:41:46.061" v="3046" actId="1076"/>
        <pc:sldMkLst>
          <pc:docMk/>
          <pc:sldMk cId="3962997887" sldId="1598"/>
        </pc:sldMkLst>
        <pc:spChg chg="mod">
          <ac:chgData name="Werner Kunz" userId="e4a801cdd77b3e8b" providerId="LiveId" clId="{44121D2B-E7DE-4483-9298-E06E7B5250F5}" dt="2024-10-16T13:41:36.586" v="3043" actId="1076"/>
          <ac:spMkLst>
            <pc:docMk/>
            <pc:sldMk cId="3962997887" sldId="1598"/>
            <ac:spMk id="33794" creationId="{00000000-0000-0000-0000-000000000000}"/>
          </ac:spMkLst>
        </pc:spChg>
        <pc:picChg chg="add mod">
          <ac:chgData name="Werner Kunz" userId="e4a801cdd77b3e8b" providerId="LiveId" clId="{44121D2B-E7DE-4483-9298-E06E7B5250F5}" dt="2024-10-16T13:41:46.061" v="3046" actId="1076"/>
          <ac:picMkLst>
            <pc:docMk/>
            <pc:sldMk cId="3962997887" sldId="1598"/>
            <ac:picMk id="3" creationId="{688A2047-9843-2DEC-BCC1-B7C82E3AA7BE}"/>
          </ac:picMkLst>
        </pc:picChg>
      </pc:sldChg>
      <pc:sldMasterChg chg="del delSldLayout">
        <pc:chgData name="Werner Kunz" userId="e4a801cdd77b3e8b" providerId="LiveId" clId="{44121D2B-E7DE-4483-9298-E06E7B5250F5}" dt="2024-10-08T20:42:41.592" v="364" actId="2696"/>
        <pc:sldMasterMkLst>
          <pc:docMk/>
          <pc:sldMasterMk cId="3892001439" sldId="2147483715"/>
        </pc:sldMasterMkLst>
        <pc:sldLayoutChg chg="del">
          <pc:chgData name="Werner Kunz" userId="e4a801cdd77b3e8b" providerId="LiveId" clId="{44121D2B-E7DE-4483-9298-E06E7B5250F5}" dt="2024-10-08T20:42:41.592" v="364" actId="2696"/>
          <pc:sldLayoutMkLst>
            <pc:docMk/>
            <pc:sldMasterMk cId="3892001439" sldId="2147483715"/>
            <pc:sldLayoutMk cId="3952387595" sldId="214748371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41F71-25CA-4580-ADD5-062329C62E11}" type="datetimeFigureOut">
              <a:rPr lang="de-DE" smtClean="0"/>
              <a:t>21.10.2024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8CD3F-D32A-4A35-B1DE-6AF8B08E8D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328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FBCAA3-07AB-426C-A5D4-53DE14A51DEB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1600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96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229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327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891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259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26E24-1720-BB3F-E93D-E3CE0909F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9E0AEDD2-6F79-5911-0D57-017462B91C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B05AB1F9-6639-938B-7BF0-28A20E7F5E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7A2658D9-EC6D-BA4F-62D6-8DE459456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271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03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621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040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3183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654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5896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94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743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8E9C17-9C49-4A42-8D52-6AEB4A49B72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99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98CD3F-D32A-4A35-B1DE-6AF8B08E8D3C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0708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3972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014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00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74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119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DD6CE-10BF-41E6-8796-2B6F066BCBFD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4599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/>
          </a:p>
        </p:txBody>
      </p:sp>
      <p:sp>
        <p:nvSpPr>
          <p:cNvPr id="4198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F8A96-2967-4F2B-ADDA-40C6D74A72F8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6712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4902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0034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0484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8759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lienbildplatzhalter 1">
            <a:extLst>
              <a:ext uri="{FF2B5EF4-FFF2-40B4-BE49-F238E27FC236}">
                <a16:creationId xmlns:a16="http://schemas.microsoft.com/office/drawing/2014/main" id="{D2AC8449-621A-3BE5-DBEC-CC4AF00F51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izenplatzhalter 2">
            <a:extLst>
              <a:ext uri="{FF2B5EF4-FFF2-40B4-BE49-F238E27FC236}">
                <a16:creationId xmlns:a16="http://schemas.microsoft.com/office/drawing/2014/main" id="{E2719249-3F22-43B7-9B24-2AC49558AC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de-DE"/>
          </a:p>
        </p:txBody>
      </p:sp>
      <p:sp>
        <p:nvSpPr>
          <p:cNvPr id="92164" name="Foliennummernplatzhalter 3">
            <a:extLst>
              <a:ext uri="{FF2B5EF4-FFF2-40B4-BE49-F238E27FC236}">
                <a16:creationId xmlns:a16="http://schemas.microsoft.com/office/drawing/2014/main" id="{56EB51D1-60D0-857C-66A4-B4275F270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F54525-D16B-4365-B683-A258D339D8FC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5236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Folienbildplatzhalter 1">
            <a:extLst>
              <a:ext uri="{FF2B5EF4-FFF2-40B4-BE49-F238E27FC236}">
                <a16:creationId xmlns:a16="http://schemas.microsoft.com/office/drawing/2014/main" id="{8D92DFD3-B25A-23CB-B249-F0D45371F7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izenplatzhalter 2">
            <a:extLst>
              <a:ext uri="{FF2B5EF4-FFF2-40B4-BE49-F238E27FC236}">
                <a16:creationId xmlns:a16="http://schemas.microsoft.com/office/drawing/2014/main" id="{DD0C4D24-B0BC-2AD9-B266-34D4088058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15364" name="Foliennummernplatzhalter 3">
            <a:extLst>
              <a:ext uri="{FF2B5EF4-FFF2-40B4-BE49-F238E27FC236}">
                <a16:creationId xmlns:a16="http://schemas.microsoft.com/office/drawing/2014/main" id="{3C05657D-A023-D926-29DE-BC249555BF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35D827-3B96-4DCB-BAF5-F575C4327D04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521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lienbildplatzhalter 1">
            <a:extLst>
              <a:ext uri="{FF2B5EF4-FFF2-40B4-BE49-F238E27FC236}">
                <a16:creationId xmlns:a16="http://schemas.microsoft.com/office/drawing/2014/main" id="{92F52C1E-4B53-C9BB-F37C-15D4B95C5F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Notizenplatzhalter 2">
            <a:extLst>
              <a:ext uri="{FF2B5EF4-FFF2-40B4-BE49-F238E27FC236}">
                <a16:creationId xmlns:a16="http://schemas.microsoft.com/office/drawing/2014/main" id="{C9EE8E1A-5E44-8625-8928-FFFC7747AE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165892" name="Foliennummernplatzhalter 3">
            <a:extLst>
              <a:ext uri="{FF2B5EF4-FFF2-40B4-BE49-F238E27FC236}">
                <a16:creationId xmlns:a16="http://schemas.microsoft.com/office/drawing/2014/main" id="{F5E8FBB6-0C4E-A778-B8EF-A3E004CF7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FF347C-2F68-41DE-AA29-CA6EDEDB793F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499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Folienbildplatzhalter 1">
            <a:extLst>
              <a:ext uri="{FF2B5EF4-FFF2-40B4-BE49-F238E27FC236}">
                <a16:creationId xmlns:a16="http://schemas.microsoft.com/office/drawing/2014/main" id="{9EA619D9-0A12-9AA1-CC44-8BE3A88450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Notizenplatzhalter 2">
            <a:extLst>
              <a:ext uri="{FF2B5EF4-FFF2-40B4-BE49-F238E27FC236}">
                <a16:creationId xmlns:a16="http://schemas.microsoft.com/office/drawing/2014/main" id="{A36F9BD6-0579-9723-0061-F371551087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/>
          </a:p>
        </p:txBody>
      </p:sp>
      <p:sp>
        <p:nvSpPr>
          <p:cNvPr id="177156" name="Foliennummernplatzhalter 3">
            <a:extLst>
              <a:ext uri="{FF2B5EF4-FFF2-40B4-BE49-F238E27FC236}">
                <a16:creationId xmlns:a16="http://schemas.microsoft.com/office/drawing/2014/main" id="{A03CB975-2356-FB7B-E16F-259F54D74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D963AA-83E7-4179-A744-E23DA8C2F8B8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115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1886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8E9C17-9C49-4A42-8D52-6AEB4A49B729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1745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Folienbildplatzhalter 1">
            <a:extLst>
              <a:ext uri="{FF2B5EF4-FFF2-40B4-BE49-F238E27FC236}">
                <a16:creationId xmlns:a16="http://schemas.microsoft.com/office/drawing/2014/main" id="{E021FF9F-7610-61F3-5671-F470BA92FB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izenplatzhalter 2">
            <a:extLst>
              <a:ext uri="{FF2B5EF4-FFF2-40B4-BE49-F238E27FC236}">
                <a16:creationId xmlns:a16="http://schemas.microsoft.com/office/drawing/2014/main" id="{38BA467C-A4EF-6DF9-8082-6FD9A1BF94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15364" name="Foliennummernplatzhalter 3">
            <a:extLst>
              <a:ext uri="{FF2B5EF4-FFF2-40B4-BE49-F238E27FC236}">
                <a16:creationId xmlns:a16="http://schemas.microsoft.com/office/drawing/2014/main" id="{9422A5BD-8C29-D0CA-1033-C352ECD37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F0689D-75B3-4BB5-8E93-C05B01569D17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239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>
            <a:extLst>
              <a:ext uri="{FF2B5EF4-FFF2-40B4-BE49-F238E27FC236}">
                <a16:creationId xmlns:a16="http://schemas.microsoft.com/office/drawing/2014/main" id="{2997D12A-C57E-7997-6166-4AAEDEDF73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izenplatzhalter 2">
            <a:extLst>
              <a:ext uri="{FF2B5EF4-FFF2-40B4-BE49-F238E27FC236}">
                <a16:creationId xmlns:a16="http://schemas.microsoft.com/office/drawing/2014/main" id="{F6A636AF-A8C3-708E-DECD-B77ABA910A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89092" name="Foliennummernplatzhalter 3">
            <a:extLst>
              <a:ext uri="{FF2B5EF4-FFF2-40B4-BE49-F238E27FC236}">
                <a16:creationId xmlns:a16="http://schemas.microsoft.com/office/drawing/2014/main" id="{EDB95526-7276-9EFB-968C-C3910D776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26EFC7-2658-4E41-B273-54A933C93285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7282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lienbildplatzhalter 1">
            <a:extLst>
              <a:ext uri="{FF2B5EF4-FFF2-40B4-BE49-F238E27FC236}">
                <a16:creationId xmlns:a16="http://schemas.microsoft.com/office/drawing/2014/main" id="{C32E37AA-E214-688B-F0D4-559611AFCE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Notizenplatzhalter 2">
            <a:extLst>
              <a:ext uri="{FF2B5EF4-FFF2-40B4-BE49-F238E27FC236}">
                <a16:creationId xmlns:a16="http://schemas.microsoft.com/office/drawing/2014/main" id="{7853FF08-B843-348D-F643-22934A23DB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altLang="de-DE" sz="1800" noProof="1">
              <a:latin typeface="Times New Roman" panose="02020603050405020304" pitchFamily="18" charset="0"/>
            </a:endParaRPr>
          </a:p>
        </p:txBody>
      </p:sp>
      <p:sp>
        <p:nvSpPr>
          <p:cNvPr id="89092" name="Foliennummernplatzhalter 3">
            <a:extLst>
              <a:ext uri="{FF2B5EF4-FFF2-40B4-BE49-F238E27FC236}">
                <a16:creationId xmlns:a16="http://schemas.microsoft.com/office/drawing/2014/main" id="{81C6D070-B8BE-04A8-B50D-4C8D693B9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A45FF1-34D3-4C6E-84AB-B2F339617AE3}" type="slidenum">
              <a:rPr kumimoji="0" lang="de-DE" alt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de-DE" alt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5278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3904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091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F0DA79-03C4-4068-8428-31CEE90DC713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2846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1864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BB138-B9F8-4391-9858-7CF01B19CE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6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0468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D6522-9A4E-0AD6-9A27-2D14083E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EC10D780-0195-C5D5-B553-122772378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323BB118-EA32-EFB8-83B8-B95A9C2580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FFEC1BC9-5125-CF1F-5B3D-455AA2235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32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D6522-9A4E-0AD6-9A27-2D14083E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olienbildplatzhalter 1">
            <a:extLst>
              <a:ext uri="{FF2B5EF4-FFF2-40B4-BE49-F238E27FC236}">
                <a16:creationId xmlns:a16="http://schemas.microsoft.com/office/drawing/2014/main" id="{EC10D780-0195-C5D5-B553-122772378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Notizenplatzhalter 2">
            <a:extLst>
              <a:ext uri="{FF2B5EF4-FFF2-40B4-BE49-F238E27FC236}">
                <a16:creationId xmlns:a16="http://schemas.microsoft.com/office/drawing/2014/main" id="{323BB118-EA32-EFB8-83B8-B95A9C2580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2292" name="Foliennummernplatzhalter 3">
            <a:extLst>
              <a:ext uri="{FF2B5EF4-FFF2-40B4-BE49-F238E27FC236}">
                <a16:creationId xmlns:a16="http://schemas.microsoft.com/office/drawing/2014/main" id="{FFEC1BC9-5125-CF1F-5B3D-455AA2235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9ADC15-67EB-4B3D-943A-80FBDCC3F5B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986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FBCAA3-07AB-426C-A5D4-53DE14A51DEB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80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z="1800" noProof="1">
              <a:latin typeface="Times New Roman" pitchFamily="18" charset="0"/>
            </a:endParaRPr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FBCAA3-07AB-426C-A5D4-53DE14A51DEB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241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A1567F0-E162-4FCA-9C54-730E9B9E13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68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531826A-F9C3-8020-F58D-50E16741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AB0B8EF-0DCA-34F3-8803-B3448383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E3A929-6E73-AFEA-8DF9-755EC5F0D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CFBD9EE-21A2-4E15-841A-18D33DB61763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1551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7C5EB25-BBE2-411C-3A51-D56BF5E7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5B1710-B07F-880B-4AD5-4198AF98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EFD534-D18E-C7EE-128A-BE236611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ACAE4F2-8514-42F0-906B-0EF7EDE8D30C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3876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97B4A1-F56A-F9A8-2BA7-6DC1B9BB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8449B5-C170-5F1F-3655-3BC66C81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87C0AF-3230-A881-0407-F5699D54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EDCFAEA-1472-4704-B209-2A22F5A63920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931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54684F-BA47-4196-A5A0-A75EBA66CC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8337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05247D-C2E5-6DF9-6E18-3FBB4966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FFF319-0F65-DFFB-5362-AD1F3099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EDF398-B3DD-6B4B-80C7-A583BA4D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3BA77E2-B73A-441E-8007-FF80F436FCC7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90620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D1545C6-D906-19C3-DE50-C95B304A3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B280EB-0EAC-DD36-4F17-0D346562A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9C1305-70FB-C24B-8E8F-2BBA2D24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06108AF-2B08-4675-BF96-0EC34D3F2882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83038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2495A1B-DBFB-32D3-8F2F-AFF4A572D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59475F-E097-C38A-E270-C74F36DC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970F104-1202-6732-0022-32166A79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5FA0DEA-001D-4D17-8756-9E8CA581CF4E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36434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212070-4D52-4F25-B904-7866469BBC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7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F80281-8CEB-4BDF-B12F-6BABE6DBD9F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31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A00D4D9-70FF-348B-6FBC-11EA7217B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4D646AA-738C-241E-5A66-BA9CEE463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5C766B-A524-1F9A-D0B5-0D611B5C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74CA7A1-7E53-47BF-BCEA-76A1DDC6A88F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46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0C14951-8F29-E693-D901-54415F96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D818332-0627-ABE8-F8D7-80F53676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EB71BC-07B2-87DA-8156-AF5A46CA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C54BA9C-8CB2-4A52-93EC-8AEF6F24EA0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877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FD0CEC-971D-49E9-A392-61201D01E1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322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6855381-20DB-53FE-414D-C1AD849A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785D5E1-810F-F28A-AEF6-6D8E88DE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A64612-583F-31D1-8184-88C46066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1E2BF5-D957-4043-ABEC-9DBBA83C8978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626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84B4607-8B87-9463-D5D5-B9109445D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AA0E32-63D8-2E33-378A-7CC716CE6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11751E-61F8-6D74-97BE-60939A20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EE00F39-3860-43E7-9837-40BD09DEDC87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99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50788E6-F32D-4845-3DEC-9345992C2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D0BC9D7-341E-CBBC-3AEC-BB9469160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AF3002-58C4-43A5-71FF-C880A16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F05ABA0D-A70D-41FB-BBDF-72F0969457E0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304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B971B4-56AD-24F5-15C5-CA038BE7A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676E3DD-2495-64DF-1353-B4C5D22DE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EE347E-981D-1A55-DF31-5C931603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C06DB4BB-4940-4268-8303-8AD5BCB278C4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1381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6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11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2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F7CD01B-0EC3-4527-930B-2D5DC3D4E8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50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7E310F5-2D16-794B-D26F-F5B71664A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240C6EC-6CB4-B768-2714-C253F5EE7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217460A-EE91-329C-5EEE-F6991C80D324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16E1F471-24EA-C03B-9E18-2FA7E0616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3720B29F-04E6-BA39-FD6B-192097951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AF9A4950-8817-42F4-B809-3BD97AE6E985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13650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B4B3374-FAD4-7E88-5A6C-0609AE470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A8B6A61-6338-8382-0D4A-CFF18237B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BE74530-9044-9405-33C6-1CCD0E0243D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036F6339-1A1E-6EAB-02CF-E233DCFA9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FDEC975-0E3B-E52D-F86F-F797BFD0F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132B596-E991-4CDD-9506-594BD3BA5D84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2047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27A6C29-07A0-410D-BDD4-3D37EB92DE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22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B8EF8F4-173A-4965-885C-90AAF8CB762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167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CCDCFDE-C583-80CD-31BC-752F5F9F5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06791B7-C2F3-BCAC-1B54-F3F9CAE36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C8025ED-8327-3AB6-2F53-C9D86FB91BB7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CFB9028C-0B3A-F069-70CD-7886F1588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F65B073F-4B72-15EE-418A-0FE257EF9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F5DCF59-CEA7-494B-BB20-9B25ABF35E0B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60868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D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6463EC2-07E5-4B9E-BEEC-EF9856FBAA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55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D980078-E152-E9A0-35EC-4716EE917A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ADC66AC-3020-7F27-2BBE-7D96A52BCC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139A824-494C-AD06-E7B8-4360FE49F91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891BBBFA-871D-1AAC-9009-1382869AF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EC8F385E-EB31-E85E-00FF-D27F3EE35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000000"/>
                </a:solidFill>
              </a:defRPr>
            </a:lvl1pPr>
          </a:lstStyle>
          <a:p>
            <a:fld id="{F92690C7-B9F9-45C8-909A-C5110448FC1A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10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6CE2740-C4D6-59A5-6CBA-9FB6FD1FB4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DE1F2BE-EB03-F563-6FC4-7BAFF6F8B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BBB31C85-B674-7041-B212-0AB9F4F6B14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5C8A1586-2296-5133-BE6F-4C5101A4F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A324EEF-D938-895B-024D-728D694B7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2A42225-20B7-44A9-8661-9E263DCB7565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68697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26DF135-1EFA-4EC8-3E3B-E17271A7BD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100213A-40B7-DCFC-E290-1118132F2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7812FF5-EB77-6FCB-B95C-1EE784ACC04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29A23D12-3DD6-FF53-BD5A-2D5F8FE0F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B4D05F3C-71DE-24DE-3D7F-30FB97FEB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21F154D-BBF7-4A20-B2B2-95D5FF8E456D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50163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888529B-DDD1-467C-EDD3-E744FB4A4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46E0642-7511-83FD-3514-E805DBC98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1"/>
              <a:t>Klicken Sie, um die Formate des Vorlagentextes zu bearbeiten</a:t>
            </a:r>
          </a:p>
          <a:p>
            <a:pPr lvl="1"/>
            <a:r>
              <a:rPr lang="de-DE" altLang="de-DE" noProof="1"/>
              <a:t>Zweite Ebene</a:t>
            </a:r>
          </a:p>
          <a:p>
            <a:pPr lvl="2"/>
            <a:r>
              <a:rPr lang="de-DE" altLang="de-DE" noProof="1"/>
              <a:t>Dritte Ebene</a:t>
            </a:r>
          </a:p>
          <a:p>
            <a:pPr lvl="3"/>
            <a:r>
              <a:rPr lang="de-DE" altLang="de-DE" noProof="1"/>
              <a:t>Vierte Ebene</a:t>
            </a:r>
          </a:p>
          <a:p>
            <a:pPr lvl="4"/>
            <a:r>
              <a:rPr lang="de-DE" altLang="de-DE" noProof="1"/>
              <a:t>Fünfte Ebene</a:t>
            </a:r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B3E079F1-0223-CF98-1163-281F34F9B3EF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AEAFCC08-5BF3-2524-C287-A08C03D7B4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0C8F2428-4745-5063-CDB9-9EB26CD89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fld id="{634DAB4C-D7E3-49EB-8F29-DBDECF0DAD5C}" type="slidenum">
              <a:rPr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9783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AB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das Titelformat zu bearbeiten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Klicken Sie, um die Formate des Vorlagentextes zu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noProof="1">
                <a:solidFill>
                  <a:srgbClr val="FFFFFF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56C9AEA-FEEF-404B-B631-193B496FE2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3103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986637" y="600640"/>
            <a:ext cx="7056958" cy="212365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Was läuft falsch im gegenwärtigen Naturschutz in Deutschland?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Dieser Vortrag ist auch als </a:t>
            </a:r>
            <a:r>
              <a:rPr lang="de-DE" sz="24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YouTube</a:t>
            </a:r>
            <a:r>
              <a:rPr lang="de-DE" sz="24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aufzurufen</a:t>
            </a:r>
          </a:p>
        </p:txBody>
      </p:sp>
      <p:sp>
        <p:nvSpPr>
          <p:cNvPr id="33795" name="Textfeld 3"/>
          <p:cNvSpPr txBox="1">
            <a:spLocks noChangeArrowheads="1"/>
          </p:cNvSpPr>
          <p:nvPr/>
        </p:nvSpPr>
        <p:spPr bwMode="auto">
          <a:xfrm>
            <a:off x="1423211" y="3533539"/>
            <a:ext cx="3492500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Prof. Dr. </a:t>
            </a:r>
            <a:r>
              <a:rPr kumimoji="0" lang="de-DE" sz="24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Werner Kunz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Universität Düsseldorf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www.kunz.hhu.de/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53533AB-2CE5-9C9E-9711-4B3D37CC6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242" y="3166132"/>
            <a:ext cx="2634353" cy="320444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E13CE19-AA1D-33F5-A6BB-00166D189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94" y="1157580"/>
            <a:ext cx="6791690" cy="505900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2026B00-B197-D4CD-871A-8DCA4C5D2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890" y="5887374"/>
            <a:ext cx="1664352" cy="329213"/>
          </a:xfrm>
          <a:prstGeom prst="rect">
            <a:avLst/>
          </a:prstGeom>
        </p:spPr>
      </p:pic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339026" y="435707"/>
            <a:ext cx="8427985" cy="67710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2. der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Kiebitz: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seit 1980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Deutschland um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93%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zurückgegangen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(https://www.nabu.de/tiere-und-pflanzen/aktionen-und-projekte/vogel-des-jahres/2024/index.html)</a:t>
            </a:r>
          </a:p>
        </p:txBody>
      </p:sp>
    </p:spTree>
    <p:extLst>
      <p:ext uri="{BB962C8B-B14F-4D97-AF65-F5344CB8AC3E}">
        <p14:creationId xmlns:p14="http://schemas.microsoft.com/office/powerpoint/2010/main" val="39538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www.life-aurinia.de/uploads/tx_news/20131022_03.jpg">
            <a:extLst>
              <a:ext uri="{FF2B5EF4-FFF2-40B4-BE49-F238E27FC236}">
                <a16:creationId xmlns:a16="http://schemas.microsoft.com/office/drawing/2014/main" id="{EC648B29-0B42-602A-AC3F-A8685E975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400"/>
            <a:ext cx="4537075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4" descr="http://www.life-aurinia.de/uploads/tx_news/20131022_2.jpg">
            <a:extLst>
              <a:ext uri="{FF2B5EF4-FFF2-40B4-BE49-F238E27FC236}">
                <a16:creationId xmlns:a16="http://schemas.microsoft.com/office/drawing/2014/main" id="{9F56BD55-876B-725A-118D-B63485208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7938"/>
            <a:ext cx="4537075" cy="678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Textfeld 3">
            <a:extLst>
              <a:ext uri="{FF2B5EF4-FFF2-40B4-BE49-F238E27FC236}">
                <a16:creationId xmlns:a16="http://schemas.microsoft.com/office/drawing/2014/main" id="{705D2BA4-7C6C-A1B0-3894-175AFDAB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4450"/>
            <a:ext cx="2376488" cy="70788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Letztendlich sah das Habitat dann so aus: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CEA0B807-EDE3-1796-989F-2906BBD9C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966" y="5688792"/>
            <a:ext cx="2743109" cy="1015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und der Scheckenfalter konnte dort wieder angesiedelt werden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985E8C5-0EEC-046F-22F8-8AE657B30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0320" y="8116"/>
            <a:ext cx="2202609" cy="1419635"/>
          </a:xfrm>
          <a:prstGeom prst="rect">
            <a:avLst/>
          </a:prstGeom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6B869C8D-8848-66A5-D0E6-70CB8CB40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8709" y="1443304"/>
            <a:ext cx="1094220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21141</a:t>
            </a:r>
          </a:p>
        </p:txBody>
      </p:sp>
    </p:spTree>
    <p:extLst>
      <p:ext uri="{BB962C8B-B14F-4D97-AF65-F5344CB8AC3E}">
        <p14:creationId xmlns:p14="http://schemas.microsoft.com/office/powerpoint/2010/main" val="325421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304800" y="386382"/>
            <a:ext cx="8534400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Solche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Lösungen, aussterbende Arten zu retten,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sind 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aber politisch nur sehr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schwer durchführbar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b="1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Das liegt nicht an den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Finanzen.</a:t>
            </a: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 Maßnahmen laufen dem Willen der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Bevölkerung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zuwider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B1EC6A7-14F6-0025-DE37-6A5A805FB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04453"/>
            <a:ext cx="8534400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Solche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Eingriffe in die Natur sind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für das Empfinden der Bevölkerung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zu radikal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b="1" dirty="0">
              <a:solidFill>
                <a:srgbClr val="C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und werden deshalb von der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Mehrheit abgelehnt</a:t>
            </a: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9905897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29AEB50F-02EE-FFB5-9D58-5A9D22E38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2730618"/>
            <a:ext cx="8534400" cy="163121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Kirchhoff &amp; </a:t>
            </a:r>
            <a:r>
              <a:rPr lang="de-DE" sz="20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Trepl</a:t>
            </a:r>
            <a:r>
              <a:rPr lang="de-DE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(2009). Landschaft, Wildnis, Ökosystem: Zur kulturbedingten Vieldeutigkeit ästhetischer, moralischer und theoretischer Naturauffassungen. Einleitender Überblick. In: Vieldeutige Natur. Landschaft, Wildnis und Ökosystem als kulturgeschichtliche Phänomene, 3-66. Bielefeld: </a:t>
            </a:r>
            <a:r>
              <a:rPr lang="de-DE" sz="20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Transcript</a:t>
            </a:r>
            <a:r>
              <a:rPr lang="de-DE" sz="20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Verlag. </a:t>
            </a:r>
            <a:r>
              <a:rPr lang="de-DE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6221 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81B644BB-7193-DF57-14BF-F8789B628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1021376"/>
            <a:ext cx="8534400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Die Mehrheit der Bevölkerung will lieber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„unberührte Natur“ </a:t>
            </a: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„Wildnis“ </a:t>
            </a: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damit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Wald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de-DE" sz="2800" b="1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3620313"/>
      </p:ext>
    </p:extLst>
  </p:cSld>
  <p:clrMapOvr>
    <a:masterClrMapping/>
  </p:clrMapOvr>
  <p:transition>
    <p:wipe dir="u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56D4F962-704D-41DA-2724-D603DC98B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53" y="647860"/>
            <a:ext cx="8333294" cy="255454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Die Deutschen gingen wegen des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Waldsterbens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auf die Straße;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aber sie gehen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wegen des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Artensterbens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auf die Straße</a:t>
            </a:r>
            <a:endParaRPr kumimoji="0" lang="de-DE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7FFDB7A-4373-BF8E-4D73-2174CA97D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53" y="3587126"/>
            <a:ext cx="8333294" cy="1569660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Jedes Buch,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das den </a:t>
            </a:r>
            <a:r>
              <a:rPr kumimoji="0" lang="de-DE" alt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Wald verherrlicht</a:t>
            </a: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wird fast </a:t>
            </a:r>
            <a:r>
              <a:rPr kumimoji="0" lang="de-DE" alt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automatisch zum Bestseller</a:t>
            </a:r>
          </a:p>
        </p:txBody>
      </p:sp>
    </p:spTree>
    <p:extLst>
      <p:ext uri="{BB962C8B-B14F-4D97-AF65-F5344CB8AC3E}">
        <p14:creationId xmlns:p14="http://schemas.microsoft.com/office/powerpoint/2010/main" val="17813571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56D4F962-704D-41DA-2724-D603DC98B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94" y="4076859"/>
            <a:ext cx="8333294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Eine Zielsetzung meines Vortrags ist,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dieses zu dokumentieren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7FFDB7A-4373-BF8E-4D73-2174CA97D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94" y="759259"/>
            <a:ext cx="8333294" cy="2985433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 immer wieder nicht verstanden wird, ist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dass 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Umweltschutz </a:t>
            </a:r>
            <a:r>
              <a:rPr lang="de-DE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(und oft auch </a:t>
            </a:r>
            <a:r>
              <a:rPr lang="de-DE" altLang="de-D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Naturschutz)</a:t>
            </a:r>
            <a:endParaRPr lang="de-DE" sz="2800" b="1" kern="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sz="24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(wie viel Menschen glauben)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de-DE" sz="28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nicht automatisch auch 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Artenschutz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ist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54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707D068E-0822-6EE2-9A7E-BA847FD0D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02" y="526062"/>
            <a:ext cx="7561263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 sterben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weil eine Mehrheit in der Bevölkerung sie überhaupt nicht vermisst 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CEFFB144-1F89-0C62-B1A8-D66403566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02" y="2287129"/>
            <a:ext cx="7561263" cy="193899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notwendige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Umdenken,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Sterben der Arten in Deutschland zu reduzieren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kann von den meisten Menschen nicht nachvollzogen werden. 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334472DF-DA8E-301B-4BF4-944ABC843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301" y="4480804"/>
            <a:ext cx="7561263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Warum auch sollen die Menschen umdenken,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wenn Sie die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verlorenen Arten überhaupt nicht vermissen? </a:t>
            </a:r>
          </a:p>
        </p:txBody>
      </p:sp>
    </p:spTree>
    <p:extLst>
      <p:ext uri="{BB962C8B-B14F-4D97-AF65-F5344CB8AC3E}">
        <p14:creationId xmlns:p14="http://schemas.microsoft.com/office/powerpoint/2010/main" val="167330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EE1E950-F427-C974-BB84-3398C6ADE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733" y="1530127"/>
            <a:ext cx="5904006" cy="4871658"/>
          </a:xfrm>
          <a:prstGeom prst="rect">
            <a:avLst/>
          </a:prstGeom>
        </p:spPr>
      </p:pic>
      <p:sp>
        <p:nvSpPr>
          <p:cNvPr id="8" name="Textfeld 2"/>
          <p:cNvSpPr txBox="1">
            <a:spLocks noChangeArrowheads="1"/>
          </p:cNvSpPr>
          <p:nvPr/>
        </p:nvSpPr>
        <p:spPr bwMode="auto">
          <a:xfrm>
            <a:off x="1329964" y="329798"/>
            <a:ext cx="6603545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Wer vermisst schon den fast ausgestorbenen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niobe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-Perlmuttfalter,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der noch im 19. Jahrhundert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allen deutschen Bundesländern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vorkam?</a:t>
            </a:r>
          </a:p>
        </p:txBody>
      </p:sp>
      <p:sp>
        <p:nvSpPr>
          <p:cNvPr id="4" name="Textfeld 2">
            <a:extLst>
              <a:ext uri="{FF2B5EF4-FFF2-40B4-BE49-F238E27FC236}">
                <a16:creationId xmlns:a16="http://schemas.microsoft.com/office/drawing/2014/main" id="{991CD67C-8A79-D0B9-8EA4-86FC35D5F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504" y="6117140"/>
            <a:ext cx="1216263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15950</a:t>
            </a:r>
          </a:p>
        </p:txBody>
      </p:sp>
    </p:spTree>
    <p:extLst>
      <p:ext uri="{BB962C8B-B14F-4D97-AF65-F5344CB8AC3E}">
        <p14:creationId xmlns:p14="http://schemas.microsoft.com/office/powerpoint/2010/main" val="124985587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90947"/>
            <a:ext cx="8352928" cy="132343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Vielen Dank </a:t>
            </a: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für die Geduld für meinen Vortrag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10F890BF-4107-7E78-A49C-81546C4E7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353496"/>
            <a:ext cx="8352928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 von mir vorgeschlagene Ansatz wird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politisch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nur sehr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schwer umzusetzen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sein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163B4A4-5D31-CCFB-56D7-DE1402D88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843629"/>
            <a:ext cx="8352928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 Vortrag sollte aber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zum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Nachdenken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und zur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Diskussion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anregen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386637"/>
      </p:ext>
    </p:extLst>
  </p:cSld>
  <p:clrMapOvr>
    <a:masterClrMapping/>
  </p:clrMapOvr>
  <p:transition advTm="43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2467" y="1177902"/>
            <a:ext cx="6520532" cy="34163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Eines ist ganz sicher: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36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Wir werden in den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kommenden Jahrzehnten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in Deutschland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weitere Arten verlieren</a:t>
            </a:r>
          </a:p>
        </p:txBody>
      </p:sp>
    </p:spTree>
    <p:extLst>
      <p:ext uri="{BB962C8B-B14F-4D97-AF65-F5344CB8AC3E}">
        <p14:creationId xmlns:p14="http://schemas.microsoft.com/office/powerpoint/2010/main" val="3132382888"/>
      </p:ext>
    </p:extLst>
  </p:cSld>
  <p:clrMapOvr>
    <a:masterClrMapping/>
  </p:clrMapOvr>
  <p:transition advTm="43528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76CFA10-18FD-E4C0-5EE8-3FBC64A86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2" y="3242746"/>
            <a:ext cx="4686662" cy="3364046"/>
          </a:xfrm>
          <a:prstGeom prst="rect">
            <a:avLst/>
          </a:prstGeom>
        </p:spPr>
      </p:pic>
      <p:sp>
        <p:nvSpPr>
          <p:cNvPr id="8" name="Textfeld 2">
            <a:extLst>
              <a:ext uri="{FF2B5EF4-FFF2-40B4-BE49-F238E27FC236}">
                <a16:creationId xmlns:a16="http://schemas.microsoft.com/office/drawing/2014/main" id="{10D9237E-B20C-B1EF-A522-5C52F5813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5351" y="6299015"/>
            <a:ext cx="1216263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21879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52" y="1972615"/>
            <a:ext cx="8943581" cy="43088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beim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Perlmuttfalter </a:t>
            </a:r>
            <a:r>
              <a:rPr kumimoji="0" lang="de-DE" sz="22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Boloria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200" b="1" i="0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selene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waren es dort noch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1973</a:t>
            </a: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viele Tausende</a:t>
            </a:r>
            <a:endParaRPr kumimoji="0" lang="de-DE" sz="2200" b="0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56A043-CF6E-ED21-42AC-2072FA6A0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230" y="3385952"/>
            <a:ext cx="4017342" cy="320309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0D9237E-B20C-B1EF-A522-5C52F5813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87" y="6281271"/>
            <a:ext cx="1052285" cy="307777"/>
          </a:xfrm>
          <a:prstGeom prst="rect">
            <a:avLst/>
          </a:prstGeom>
          <a:solidFill>
            <a:srgbClr val="BEEB9D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8826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CDECED9-BC03-1B78-4163-677A4EDA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52" y="2571562"/>
            <a:ext cx="5589057" cy="43088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Heute sind beide Falter dort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fast ausgestorben</a:t>
            </a: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de-DE" sz="20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A4A1C82-CDEF-4384-A731-06BBBF792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3" y="274722"/>
            <a:ext cx="8943581" cy="58477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RETZLAFF et al. (2011): Die Veränderung der Fauna der tagaktiven Groβ</a:t>
            </a:r>
            <a:r>
              <a:rPr kumimoji="0" lang="de-DE" sz="16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schmetterlinge</a:t>
            </a: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im </a:t>
            </a:r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Kreis Lippe</a:t>
            </a: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im Lauf der vergangenen 140 Jahre. </a:t>
            </a:r>
            <a:r>
              <a:rPr kumimoji="0" lang="de-DE" sz="16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Melanargia</a:t>
            </a:r>
            <a:r>
              <a:rPr kumimoji="0" lang="de-DE" sz="16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24, 268</a:t>
            </a:r>
          </a:p>
        </p:txBody>
      </p:sp>
      <p:sp>
        <p:nvSpPr>
          <p:cNvPr id="9" name="Textfeld 4">
            <a:extLst>
              <a:ext uri="{FF2B5EF4-FFF2-40B4-BE49-F238E27FC236}">
                <a16:creationId xmlns:a16="http://schemas.microsoft.com/office/drawing/2014/main" id="{8DE33107-1EE3-3A08-D2E2-FE108D6D3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4" y="1037115"/>
            <a:ext cx="8943581" cy="76944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vom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Goldenen Scheckenfalter </a:t>
            </a:r>
            <a:r>
              <a:rPr kumimoji="0" lang="de-DE" sz="2200" b="1" i="1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Euphydryas</a:t>
            </a:r>
            <a:r>
              <a:rPr kumimoji="0" lang="de-DE" sz="2200" b="1" i="1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200" b="1" i="1" u="none" strike="noStrike" kern="1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aurinia</a:t>
            </a:r>
            <a:r>
              <a:rPr kumimoji="0" lang="de-DE" sz="2200" b="1" i="1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kamen dort früher </a:t>
            </a:r>
            <a:r>
              <a:rPr kumimoji="0" lang="de-DE" sz="2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viele Hunderte </a:t>
            </a:r>
            <a:r>
              <a:rPr kumimoji="0" lang="de-DE" sz="2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</a:p>
        </p:txBody>
      </p:sp>
    </p:spTree>
    <p:extLst>
      <p:ext uri="{BB962C8B-B14F-4D97-AF65-F5344CB8AC3E}">
        <p14:creationId xmlns:p14="http://schemas.microsoft.com/office/powerpoint/2010/main" val="1929191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C78428E-A7F6-4B80-1484-A9DA1EF40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155064"/>
            <a:ext cx="3347357" cy="4129979"/>
          </a:xfrm>
          <a:prstGeom prst="rect">
            <a:avLst/>
          </a:prstGeom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141" y="168556"/>
            <a:ext cx="7534058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Ich persönlich bin Zeitzeuge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des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Aussterbens oder Fast-Aussterbens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von 14 Tagfalterarten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in der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Eifel</a:t>
            </a:r>
            <a:r>
              <a:rPr kumimoji="0" lang="de-DE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in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den letzten 50 Jahren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3C6FACA-689D-D45E-6959-77F9CCDFB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160" y="2314378"/>
            <a:ext cx="17026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Perlmuttfalter </a:t>
            </a: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Argynnis</a:t>
            </a:r>
            <a:r>
              <a:rPr kumimoji="0" lang="de-DE" altLang="de-DE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adippe</a:t>
            </a:r>
            <a:endParaRPr kumimoji="0" lang="de-DE" altLang="de-DE" sz="1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1461BBB-2EA5-A987-FE03-03A0A8792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929" y="5964080"/>
            <a:ext cx="11608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Kunz 4611</a:t>
            </a:r>
            <a:endParaRPr kumimoji="0" lang="de-DE" altLang="de-DE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365BBEB-CD42-A541-EA57-4A5983900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841" y="2702487"/>
            <a:ext cx="1924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Scheckenfalter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Melitaea</a:t>
            </a:r>
            <a:r>
              <a:rPr kumimoji="0" lang="de-DE" altLang="de-DE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athalia</a:t>
            </a:r>
            <a:endParaRPr kumimoji="0" lang="de-DE" altLang="de-DE" sz="1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96CC31-2448-336A-9083-5FFFEF26A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926" y="3446576"/>
            <a:ext cx="3264151" cy="220972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65A6943-3861-E546-D0BB-D80A7F5FC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9709" y="5656304"/>
            <a:ext cx="11883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Kunz  7383</a:t>
            </a:r>
            <a:endParaRPr kumimoji="0" lang="de-DE" altLang="de-DE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C225035-2105-DC4C-2ED0-0995F4A01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1941" y="5008643"/>
            <a:ext cx="20664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Bläuling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Pseudophilotes</a:t>
            </a:r>
            <a:r>
              <a:rPr kumimoji="0" lang="de-DE" altLang="de-DE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de-DE" altLang="de-DE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baton</a:t>
            </a:r>
            <a:endParaRPr kumimoji="0" lang="de-DE" altLang="de-DE" sz="1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5607" name="Grafik 8" descr="4428_Bükk07_vicrama_baton.JPG">
            <a:extLst>
              <a:ext uri="{FF2B5EF4-FFF2-40B4-BE49-F238E27FC236}">
                <a16:creationId xmlns:a16="http://schemas.microsoft.com/office/drawing/2014/main" id="{FF4EAAD5-FFC5-24E5-D6D7-4941ABD2E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077" y="2146954"/>
            <a:ext cx="2454172" cy="2801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098F75D-F857-6C28-1C4A-8E47642F5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9594" y="5674712"/>
            <a:ext cx="11883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Kunz  4430</a:t>
            </a:r>
            <a:endParaRPr kumimoji="0" lang="de-DE" altLang="de-DE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C72777A6-3846-48BF-12AD-CBD0AC658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141" y="1467993"/>
            <a:ext cx="7534058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Sie haben richtig gehört: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14 Arten!</a:t>
            </a:r>
          </a:p>
        </p:txBody>
      </p:sp>
    </p:spTree>
    <p:extLst>
      <p:ext uri="{BB962C8B-B14F-4D97-AF65-F5344CB8AC3E}">
        <p14:creationId xmlns:p14="http://schemas.microsoft.com/office/powerpoint/2010/main" val="32574230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  <p:bldP spid="4" grpId="0"/>
      <p:bldP spid="6" grpId="0"/>
      <p:bldP spid="21" grpId="0"/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457200" y="1081233"/>
            <a:ext cx="8229600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Lösungs-Vorschläge,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um diesen Artenschwund endlich zu stoppen,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gibt es viele.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Aber diese Lösungen sind entweder: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wenig wirksam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, z.B. weil sie zu sehr auf die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Erhaltung „unberührter Natur“ 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abzielen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4365703"/>
      </p:ext>
    </p:extLst>
  </p:cSld>
  <p:clrMapOvr>
    <a:masterClrMapping/>
  </p:clrMapOvr>
  <p:transition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93133" y="5673609"/>
            <a:ext cx="8957733" cy="73866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de-DE" sz="28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Natura-2000-Gebiete </a:t>
            </a:r>
            <a:r>
              <a:rPr lang="de-DE" sz="280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zeigen nicht die gewünschte Wirkung</a:t>
            </a:r>
            <a:endParaRPr lang="de-DE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de-DE" sz="1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Quelle: Fartmann et al. (2021): Insektensterben in Mitteleuropa. Ursachen und Gegenmaßnahmen. Stuttgart: Eugen Ulmer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8A2047-9843-2DEC-BCC1-B7C82E3AA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38" y="98866"/>
            <a:ext cx="8037341" cy="532190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006ED0A-8F5D-4812-3E73-7527EF47DA9E}"/>
              </a:ext>
            </a:extLst>
          </p:cNvPr>
          <p:cNvSpPr txBox="1"/>
          <p:nvPr/>
        </p:nvSpPr>
        <p:spPr bwMode="auto">
          <a:xfrm>
            <a:off x="4682069" y="1090372"/>
            <a:ext cx="3674532" cy="4616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 </a:t>
            </a:r>
            <a:r>
              <a:rPr lang="de-DE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Natura-2000-Gebieten</a:t>
            </a:r>
            <a:endParaRPr lang="de-DE" sz="24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5BAD369-22A5-6C98-7F0D-D992A9D82969}"/>
              </a:ext>
            </a:extLst>
          </p:cNvPr>
          <p:cNvSpPr txBox="1"/>
          <p:nvPr/>
        </p:nvSpPr>
        <p:spPr bwMode="auto">
          <a:xfrm>
            <a:off x="3398975" y="180034"/>
            <a:ext cx="2218265" cy="83099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Rückgang von Tagfalterarten</a:t>
            </a:r>
            <a:endParaRPr lang="de-DE" sz="24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997887"/>
      </p:ext>
    </p:extLst>
  </p:cSld>
  <p:clrMapOvr>
    <a:masterClrMapping/>
  </p:clrMapOvr>
  <p:transition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457200" y="838055"/>
            <a:ext cx="8229600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oder die Artenschutzmaßnahmen sind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8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nicht durchführbar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 z.B. weil sie für das Empfinden der Bevölkerung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zu radikal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sind </a:t>
            </a:r>
          </a:p>
          <a:p>
            <a:pPr marL="432000"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aus diesem Grund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von der Mehrheit abgelehnt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werden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C6F5D4DD-5524-1A16-AB5E-9B13B8FD6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52188"/>
            <a:ext cx="8229600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Man darf in Deutschland vieles machen,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nur nicht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Bäume fällen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Wälder beseitigen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684734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EC7B9-E645-5A7C-7871-CAE67B45C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>
            <a:extLst>
              <a:ext uri="{FF2B5EF4-FFF2-40B4-BE49-F238E27FC236}">
                <a16:creationId xmlns:a16="http://schemas.microsoft.com/office/drawing/2014/main" id="{1DC632B8-481C-170C-049F-6DEE740C8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117" y="1539704"/>
            <a:ext cx="7263765" cy="230832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Genau das aber ist an vielen Orten nötig,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das werde ich in diesem Vortrag begründen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472572"/>
      </p:ext>
    </p:extLst>
  </p:cSld>
  <p:clrMapOvr>
    <a:masterClrMapping/>
  </p:clrMapOvr>
  <p:transition>
    <p:wipe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940117" y="465764"/>
            <a:ext cx="7263765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Ursachen des Artenschwundes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sind: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zu einem Teil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bekannt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marL="432000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Wir wissen, dass es viele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verschiedene Ursachen 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gibt, </a:t>
            </a:r>
          </a:p>
          <a:p>
            <a:pPr marL="432000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und </a:t>
            </a:r>
            <a:r>
              <a:rPr lang="de-DE" sz="2800" b="1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wir kennen diese Ursachen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207B1EA5-915B-4D36-72B9-936E78844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117" y="3562749"/>
            <a:ext cx="7263765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zu einem anderen Teil aber sind uns die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Ursachen unbekannt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lang="de-DE" sz="2800" b="1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dafür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hier einige Beispiele: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961462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C8D5EA4-1AB6-6A3B-DD7C-56B84453B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504"/>
            <a:ext cx="9210011" cy="6763109"/>
          </a:xfrm>
          <a:prstGeom prst="rect">
            <a:avLst/>
          </a:prstGeom>
        </p:spPr>
      </p:pic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5452326" y="153836"/>
            <a:ext cx="3548062" cy="317009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Warum war der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Storch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in den fünfziger Jahren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im Ems-Weser-Gebiet durchaus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weit verbreitet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in den siebziger/achtziger Jahren dort aber fast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ausgestorben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und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nimmt </a:t>
            </a:r>
            <a:r>
              <a:rPr lang="de-DE" sz="2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seit kurzem dort </a:t>
            </a:r>
            <a:r>
              <a:rPr lang="de-DE" sz="2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wieder zu?  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B316380-EC21-AD9C-7623-72FB0D8E7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2" y="5781950"/>
            <a:ext cx="3538416" cy="101566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Es gibt nur Vermutungen;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0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niemand weiß es mit Sicherheit</a:t>
            </a:r>
          </a:p>
        </p:txBody>
      </p:sp>
      <p:sp>
        <p:nvSpPr>
          <p:cNvPr id="5" name="Textfeld 8">
            <a:extLst>
              <a:ext uri="{FF2B5EF4-FFF2-40B4-BE49-F238E27FC236}">
                <a16:creationId xmlns:a16="http://schemas.microsoft.com/office/drawing/2014/main" id="{ED3E02AC-C7E0-577B-1034-AFD391F18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3414" y="6289781"/>
            <a:ext cx="1073504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Kunz 8901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693604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678860" y="698718"/>
            <a:ext cx="7263765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Warum war 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Grünspecht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bis in die sechziger Jahre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in West-Deutschland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durchaus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weit verbreitet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in den siebziger/achtziger Jahren aber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dort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selten geworden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und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nimmt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seit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gut 20 Jahren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wieder zu?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F797958F-D562-5A10-7556-D40F187EF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60" y="4540979"/>
            <a:ext cx="7228935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Niemand weiß es nicht mit Sicherheit.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Es gibt nur Vermutungen</a:t>
            </a:r>
            <a:endParaRPr lang="de-DE" sz="24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003349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540451" y="657470"/>
            <a:ext cx="8063093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Rückgang der Artenvielfalt in Deutschland geht weiter und weiter.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Eine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sichtbare Wende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ist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trotz Naturschutz nicht zu erkennen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F7C8E6BC-EC07-C8DD-05EC-C763089E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51" y="3268127"/>
            <a:ext cx="8063093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Was sich hier abspielt,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ist im Grunde eine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Katastrophe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Ich wundere mich, dass die Bevölkerung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dem Artenschwund so ziemlich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unbeteiligt zusieht</a:t>
            </a:r>
            <a:endParaRPr lang="de-DE" sz="2800" b="1" dirty="0">
              <a:solidFill>
                <a:srgbClr val="C00000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849809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87779" y="157176"/>
            <a:ext cx="8768442" cy="483209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Grünspecht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ist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Höhlenbrüter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und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Ameisen-Fresser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sucht seine Nahrung am Erdboden.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Genau wie 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Wendehals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Warum aber ist 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Wendehals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nach wie vor in ganz West-Deutschland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selten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nicht aber der Grünspecht?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Streuobst-Wiesen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für den Wendehals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gibt es doch wieder viele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1F8E3060-86A5-AE21-D40D-8165C609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39" y="5087992"/>
            <a:ext cx="7826153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Niemand weiß es nicht mit Sicherheit.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Es gibt nur Vermutungen</a:t>
            </a: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2767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C6D6B0-A761-0566-8E66-519D9A516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7" y="0"/>
            <a:ext cx="8948057" cy="6871615"/>
          </a:xfrm>
          <a:prstGeom prst="rect">
            <a:avLst/>
          </a:prstGeom>
        </p:spPr>
      </p:pic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65313" y="102725"/>
            <a:ext cx="3380016" cy="193899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Warum </a:t>
            </a:r>
            <a:r>
              <a:rPr kumimoji="0" lang="de-DE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wird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der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Kleine Fuchs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West-Deutschland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seit gut 10 Jahren fortlaufend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seltener,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nicht aber das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Pfauenauge?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ED854A54-2945-E05E-AFDE-08592FE02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9517" y="102725"/>
            <a:ext cx="4166507" cy="132343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Beide Arten leben an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Brennnesseln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davon haben wir doch genug.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Niemand weiß es nicht mit Sicherheit</a:t>
            </a:r>
          </a:p>
        </p:txBody>
      </p:sp>
      <p:sp>
        <p:nvSpPr>
          <p:cNvPr id="5" name="Textfeld 8">
            <a:extLst>
              <a:ext uri="{FF2B5EF4-FFF2-40B4-BE49-F238E27FC236}">
                <a16:creationId xmlns:a16="http://schemas.microsoft.com/office/drawing/2014/main" id="{3DBF2A5C-6B3E-6461-D2FF-F50F31631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3414" y="6289781"/>
            <a:ext cx="1073504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Kunz 9042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8FEF55B-B6FE-394F-DB89-6D37B4E29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09" y="3470376"/>
            <a:ext cx="3800349" cy="2819405"/>
          </a:xfrm>
          <a:prstGeom prst="rect">
            <a:avLst/>
          </a:prstGeom>
        </p:spPr>
      </p:pic>
      <p:sp>
        <p:nvSpPr>
          <p:cNvPr id="8" name="Textfeld 8">
            <a:extLst>
              <a:ext uri="{FF2B5EF4-FFF2-40B4-BE49-F238E27FC236}">
                <a16:creationId xmlns:a16="http://schemas.microsoft.com/office/drawing/2014/main" id="{075B7C2F-E77A-BAFE-3380-A8CCC76BF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542" y="5982004"/>
            <a:ext cx="1200150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Kunz 12980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26037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1309404" y="953204"/>
            <a:ext cx="6551855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Aber in meinem Vortrag wähle ich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eine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Ursache des Arten-Rückgangs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aus,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die durchaus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bekannt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ist: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" name="Textfeld 4"/>
          <p:cNvSpPr txBox="1">
            <a:spLocks noChangeArrowheads="1"/>
          </p:cNvSpPr>
          <p:nvPr/>
        </p:nvSpPr>
        <p:spPr bwMode="auto">
          <a:xfrm>
            <a:off x="1286545" y="2784149"/>
            <a:ext cx="6570910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das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Verschwinden karger Böden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und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offener Landschaften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835444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/>
          <p:cNvSpPr txBox="1">
            <a:spLocks noChangeArrowheads="1"/>
          </p:cNvSpPr>
          <p:nvPr/>
        </p:nvSpPr>
        <p:spPr bwMode="auto">
          <a:xfrm>
            <a:off x="583289" y="568602"/>
            <a:ext cx="8311243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Die Landschaft in Deutschland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vergrast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verbuscht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weiter und weiter,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die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Wälder nehmen stetig zu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erobern die Offenflächen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2D385BCF-F097-0BAF-6766-F97BF4C7A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88" y="3064827"/>
            <a:ext cx="8311243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Aber viele der heute in Deutschland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bedrohten Arten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leben nun mal nicht im Wald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sondern auf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Offenflächen.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Das ist das Problem</a:t>
            </a: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66106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D25BC5-E19D-7F21-E50A-FEE38B828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68" y="280475"/>
            <a:ext cx="8568952" cy="5966312"/>
          </a:xfrm>
          <a:prstGeom prst="rect">
            <a:avLst/>
          </a:prstGeom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EA3F345-8A15-2FA4-E96C-F2626D82D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4053679"/>
            <a:ext cx="1821106" cy="80048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9A70620-BBE5-E1E9-E330-B608F92E5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443" y="4806778"/>
            <a:ext cx="1701034" cy="78047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FEDCAAB-B542-D46A-0961-987768036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733" y="342611"/>
            <a:ext cx="6346884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Grafik verändert nach: Fartmann et al. (2021): Insektensterben in Mitteleuropa. Ursachen und 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Gegenmaßnahmen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. Stuttgart: Ulmer</a:t>
            </a:r>
          </a:p>
        </p:txBody>
      </p: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306345" y="3980217"/>
            <a:ext cx="4392488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Bestandsentwicklung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Vögel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Wälder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und des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Offenlandes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von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1990 bis 2015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in Deutschland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4D8DD92-E1BF-3CF9-38A0-A7AD872CF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8469" y="1450355"/>
            <a:ext cx="996885" cy="4519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4307507-78E5-9925-B216-2F1D76D40B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541" y="2946358"/>
            <a:ext cx="1908152" cy="57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844" y="110365"/>
            <a:ext cx="8390783" cy="526297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Nicht die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Wälder,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sondern die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mageren Grünlandhabitate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Mitteleuropas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zählen zu den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artenreichsten Ökosystemen der Erde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 halten den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Weltrekord der Gefäßpflanzen-Artenvielfalt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(auf kleinräumiger Ebene)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sind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Hotspots der Insektendiversität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Beispielsweise nutzen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drei Fünftel der 436 europäischen Tagfalterarten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Trockenrasen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als wichtigsten Lebensraum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B7FAEF-1DF6-B4DA-4801-451540E8B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843" y="5643101"/>
            <a:ext cx="8390783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Fartmann: „Schutz der Insektenfauna von Trockenrasen“.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Tagung in der Brandenburgischen Akademie „Schloss Criewen“ 13.5. -14.5.2024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307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6933C653-64CE-C7F6-815D-94DAE666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719" y="981837"/>
            <a:ext cx="6985000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Wald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hat als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einziger Biotop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 Deutschland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seit 200 Jahren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stetig zugenommen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A179E7C-886A-A2C4-943E-FA12CCCE7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719" y="3467812"/>
            <a:ext cx="6985000" cy="118494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Deutschland ist heute das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waldreichste Land Mitteleuropas </a:t>
            </a:r>
          </a:p>
        </p:txBody>
      </p:sp>
    </p:spTree>
    <p:extLst>
      <p:ext uri="{BB962C8B-B14F-4D97-AF65-F5344CB8AC3E}">
        <p14:creationId xmlns:p14="http://schemas.microsoft.com/office/powerpoint/2010/main" val="34388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42BFED0-3F3D-5A5D-D5D4-90D59CF3F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70912"/>
            <a:ext cx="7488832" cy="6626354"/>
          </a:xfrm>
          <a:prstGeom prst="rect">
            <a:avLst/>
          </a:prstGeom>
        </p:spPr>
      </p:pic>
      <p:sp>
        <p:nvSpPr>
          <p:cNvPr id="5" name="Textfeld 8">
            <a:extLst>
              <a:ext uri="{FF2B5EF4-FFF2-40B4-BE49-F238E27FC236}">
                <a16:creationId xmlns:a16="http://schemas.microsoft.com/office/drawing/2014/main" id="{C32E4735-0B08-3BC6-3A60-66C7ACF13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828"/>
            <a:ext cx="136815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1800</a:t>
            </a: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5D03A242-ED2E-61CB-CD80-B62CEB07A3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600" y="620690"/>
          <a:ext cx="2231876" cy="831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294920" imgH="482400" progId="Photoshop.Image.12">
                  <p:embed/>
                </p:oleObj>
              </mc:Choice>
              <mc:Fallback>
                <p:oleObj name="Image" r:id="rId3" imgW="1294920" imgH="482400" progId="Photoshop.Image.12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5D03A242-ED2E-61CB-CD80-B62CEB07A3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620690"/>
                        <a:ext cx="2231876" cy="831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D26F4964-BE4F-97A6-E0D5-572E76ED37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8279" y="1772818"/>
          <a:ext cx="2383962" cy="100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409400" imgH="596520" progId="Photoshop.Image.12">
                  <p:embed/>
                </p:oleObj>
              </mc:Choice>
              <mc:Fallback>
                <p:oleObj name="Image" r:id="rId5" imgW="1409400" imgH="596520" progId="Photoshop.Image.12">
                  <p:embed/>
                  <p:pic>
                    <p:nvPicPr>
                      <p:cNvPr id="11" name="Objekt 10">
                        <a:extLst>
                          <a:ext uri="{FF2B5EF4-FFF2-40B4-BE49-F238E27FC236}">
                            <a16:creationId xmlns:a16="http://schemas.microsoft.com/office/drawing/2014/main" id="{D26F4964-BE4F-97A6-E0D5-572E76ED37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48279" y="1772818"/>
                        <a:ext cx="2383962" cy="100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9EC75231-09D0-D45B-1E4A-5491CD68AD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0194" y="4032537"/>
          <a:ext cx="2532609" cy="102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1320480" imgH="533160" progId="Photoshop.Image.12">
                  <p:embed/>
                </p:oleObj>
              </mc:Choice>
              <mc:Fallback>
                <p:oleObj name="Image" r:id="rId7" imgW="1320480" imgH="533160" progId="Photoshop.Image.12">
                  <p:embed/>
                  <p:pic>
                    <p:nvPicPr>
                      <p:cNvPr id="12" name="Objekt 11">
                        <a:extLst>
                          <a:ext uri="{FF2B5EF4-FFF2-40B4-BE49-F238E27FC236}">
                            <a16:creationId xmlns:a16="http://schemas.microsoft.com/office/drawing/2014/main" id="{9EC75231-09D0-D45B-1E4A-5491CD68AD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00194" y="4032537"/>
                        <a:ext cx="2532609" cy="1022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102CCF84-546F-50BD-8D82-A29DBD78F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6050935"/>
            <a:ext cx="72008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aus: Fartmann et al. (2021): Insektensterben in Mitteleuropa. Ursachen und Gegenmaßnahmen. Stuttgart: Eugen Ulmer</a:t>
            </a:r>
          </a:p>
        </p:txBody>
      </p:sp>
    </p:spTree>
    <p:extLst>
      <p:ext uri="{BB962C8B-B14F-4D97-AF65-F5344CB8AC3E}">
        <p14:creationId xmlns:p14="http://schemas.microsoft.com/office/powerpoint/2010/main" val="249363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53548AD-6D05-8326-A8E5-8874AD381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25" y="35119"/>
            <a:ext cx="7498053" cy="6733587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77F52B33-F539-5428-B080-8EA7126402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5776" y="637652"/>
          <a:ext cx="2231876" cy="831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294920" imgH="482400" progId="Photoshop.Image.12">
                  <p:embed/>
                </p:oleObj>
              </mc:Choice>
              <mc:Fallback>
                <p:oleObj name="Image" r:id="rId3" imgW="1294920" imgH="482400" progId="Photoshop.Image.12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77F52B33-F539-5428-B080-8EA712640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776" y="637652"/>
                        <a:ext cx="2231876" cy="8314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6CDBD8AF-9068-6D06-B458-5B530F37E0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0176" y="964423"/>
          <a:ext cx="2383962" cy="100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1409400" imgH="596520" progId="Photoshop.Image.12">
                  <p:embed/>
                </p:oleObj>
              </mc:Choice>
              <mc:Fallback>
                <p:oleObj name="Image" r:id="rId5" imgW="1409400" imgH="596520" progId="Photoshop.Image.12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6CDBD8AF-9068-6D06-B458-5B530F37E0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30176" y="964423"/>
                        <a:ext cx="2383962" cy="100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A7A2EB1F-48EA-3EA5-A6D1-AFFD091D38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0194" y="4032537"/>
          <a:ext cx="2532609" cy="102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1320480" imgH="533160" progId="Photoshop.Image.12">
                  <p:embed/>
                </p:oleObj>
              </mc:Choice>
              <mc:Fallback>
                <p:oleObj name="Image" r:id="rId7" imgW="1320480" imgH="533160" progId="Photoshop.Image.12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A7A2EB1F-48EA-3EA5-A6D1-AFFD091D38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00194" y="4032537"/>
                        <a:ext cx="2532609" cy="1022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8">
            <a:extLst>
              <a:ext uri="{FF2B5EF4-FFF2-40B4-BE49-F238E27FC236}">
                <a16:creationId xmlns:a16="http://schemas.microsoft.com/office/drawing/2014/main" id="{A04849D0-A9F9-86AC-3CEB-3494E8FB7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12828"/>
            <a:ext cx="136815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404890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957F52B-0F25-69D0-E626-F295E014F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1" y="694272"/>
            <a:ext cx="9090149" cy="613833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FEDCAAB-B542-D46A-0961-987768036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2" y="0"/>
            <a:ext cx="9136738" cy="9233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de-DE" sz="1800" i="0" u="none" strike="noStrike" baseline="0" dirty="0">
                <a:latin typeface="TimesNewRomanPSMT"/>
              </a:rPr>
              <a:t>Beispiel </a:t>
            </a:r>
            <a:r>
              <a:rPr lang="de-DE" sz="1800" b="1" i="0" u="none" strike="noStrike" baseline="0" dirty="0">
                <a:latin typeface="TimesNewRomanPSMT"/>
              </a:rPr>
              <a:t>Nationalpark Harz: </a:t>
            </a:r>
          </a:p>
          <a:p>
            <a:pPr algn="l"/>
            <a:r>
              <a:rPr lang="de-DE" b="1" dirty="0">
                <a:solidFill>
                  <a:srgbClr val="C00000"/>
                </a:solidFill>
                <a:latin typeface="TimesNewRomanPSMT"/>
              </a:rPr>
              <a:t>I</a:t>
            </a:r>
            <a:r>
              <a:rPr lang="de-DE" sz="1800" b="1" i="0" u="none" strike="noStrike" baseline="0" dirty="0">
                <a:solidFill>
                  <a:srgbClr val="C00000"/>
                </a:solidFill>
                <a:latin typeface="TimesNewRomanPSMT"/>
              </a:rPr>
              <a:t>n nur 9 Jahren </a:t>
            </a:r>
            <a:r>
              <a:rPr lang="de-DE" sz="1800" b="0" i="0" u="none" strike="noStrike" baseline="0" dirty="0">
                <a:latin typeface="TimesNewRomanPSMT"/>
              </a:rPr>
              <a:t>wurde ein karger Berghang von </a:t>
            </a:r>
            <a:r>
              <a:rPr lang="de-DE" sz="1800" i="0" u="none" strike="noStrike" baseline="0" dirty="0">
                <a:latin typeface="TimesNewRomanPSMT"/>
              </a:rPr>
              <a:t>aufkommendem</a:t>
            </a:r>
            <a:r>
              <a:rPr lang="de-DE" sz="1800" b="1" i="0" u="none" strike="noStrike" baseline="0" dirty="0">
                <a:latin typeface="TimesNewRomanPSMT"/>
              </a:rPr>
              <a:t> </a:t>
            </a:r>
            <a:r>
              <a:rPr lang="de-DE" sz="1800" b="1" i="0" u="none" strike="noStrike" baseline="0" dirty="0">
                <a:solidFill>
                  <a:srgbClr val="C00000"/>
                </a:solidFill>
                <a:latin typeface="TimesNewRomanPSMT"/>
              </a:rPr>
              <a:t>Wald überwuchert</a:t>
            </a:r>
          </a:p>
          <a:p>
            <a:pPr algn="l"/>
            <a:r>
              <a:rPr kumimoji="0" lang="de-D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Arial" charset="0"/>
              </a:rPr>
              <a:t>Quelle: </a:t>
            </a:r>
            <a:r>
              <a:rPr lang="de-DE" sz="1800" b="0" i="0" u="none" strike="noStrike" baseline="0" dirty="0">
                <a:latin typeface="TimesNewRomanPSMT"/>
              </a:rPr>
              <a:t>https://www.nationalpark-harz.de/de/aktuelles/2021/2021_07_14_Zeitreihen/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57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F7C8E6BC-EC07-C8DD-05EC-C763089E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21" y="1936259"/>
            <a:ext cx="8151223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Warum hält der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Rückgang vieler Arten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weiter an,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obwohl es in Deutschland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doch so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viele Schutzgebiete </a:t>
            </a:r>
            <a:r>
              <a:rPr lang="de-DE" sz="2800" dirty="0">
                <a:solidFill>
                  <a:schemeClr val="bg1"/>
                </a:solidFill>
                <a:latin typeface="Times New Roman" pitchFamily="18" charset="0"/>
                <a:cs typeface="Arial" charset="0"/>
              </a:rPr>
              <a:t>gibt?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5613670"/>
      </p:ext>
    </p:extLst>
  </p:cSld>
  <p:clrMapOvr>
    <a:masterClrMapping/>
  </p:clrMapOvr>
  <p:transition>
    <p:wipe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BB591D4-C4AC-EBE3-0B35-00F13D697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445" y="480319"/>
            <a:ext cx="6750253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Unser wichtigstes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Schutzgut</a:t>
            </a: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sind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nicht 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„unberührten“ Wälder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sondern die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Wiesen und Weiden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früheren mitteleuropäischen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Kulturlandschaft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840C477-CE0D-F708-EF2A-13E76D263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444" y="4383451"/>
            <a:ext cx="6750253" cy="10772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Aber</a:t>
            </a:r>
            <a:r>
              <a:rPr lang="de-DE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das </a:t>
            </a:r>
            <a:r>
              <a:rPr lang="de-DE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Bundesministerium</a:t>
            </a:r>
            <a:r>
              <a:rPr lang="de-DE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sieht das ganz anders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88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E772EEA-6E86-08DA-0344-49F17D53E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385" y="156121"/>
            <a:ext cx="5997769" cy="186520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FDAF0D0-93FE-B1CD-A74B-3B3382658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63" y="1364924"/>
            <a:ext cx="8889274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https://www.bmuv.de/meldung/</a:t>
            </a: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mehr-natuerliche-waelder-in-deutschland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854E41-4870-417D-0EFA-8D059FDDD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63" y="1765034"/>
            <a:ext cx="8889274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 den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Verlust der Artenvielfalt endlich zu stoppen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 die Bundesregierung Deutschland (BMUV) 2007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Nationalen Biodiversitätsstrategie (NBS)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beschlossen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defTabSz="457200">
              <a:buFont typeface="Arial" panose="020B0604020202020204" pitchFamily="34" charset="0"/>
              <a:buChar char="•"/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2023 - 2030 sollen </a:t>
            </a:r>
            <a:r>
              <a:rPr lang="de-DE" sz="2800" b="1" kern="1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jährlich 10.000 Hektar neuer Wald 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geschaffen werden,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lvl="0" indent="-457200" defTabSz="457200">
              <a:buFont typeface="Arial" panose="020B0604020202020204" pitchFamily="34" charset="0"/>
              <a:buChar char="•"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5 % der </a:t>
            </a:r>
            <a:r>
              <a:rPr lang="de-DE" sz="2800" b="1" kern="1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gesamten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Waldfläche Deutschlands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32000" lvl="0" defTabSz="45720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sollen sich ohne forstwirtschaftliche Eingriffe frei entwickeln dürfen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14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755649" y="1530129"/>
            <a:ext cx="7626351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Warum ist das so?</a:t>
            </a: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F679EC18-D802-AF0C-F54C-4E0AC432D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49" y="346934"/>
            <a:ext cx="762635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Im Gegensatz dazu müssten in erster Priorität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die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Offenländer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 gepflegt werden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1D89680F-D046-89D6-929F-EA552819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48" y="2714060"/>
            <a:ext cx="762635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Um das zu verstehen,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müssen wir weit ins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Pleistozän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zurückgehen </a:t>
            </a:r>
          </a:p>
        </p:txBody>
      </p:sp>
      <p:sp>
        <p:nvSpPr>
          <p:cNvPr id="2" name="Textfeld 4"/>
          <p:cNvSpPr txBox="1">
            <a:spLocks noChangeArrowheads="1"/>
          </p:cNvSpPr>
          <p:nvPr/>
        </p:nvSpPr>
        <p:spPr bwMode="auto">
          <a:xfrm>
            <a:off x="755647" y="3907184"/>
            <a:ext cx="7626351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Arial" charset="0"/>
              </a:rPr>
              <a:t>Wir müssen uns klar machen,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in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welchen Habitaten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sich die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Fauna und Flora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entwickelt hat,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 wir heute in Deutschland haben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791018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4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F149AFC-1CCB-E829-A7CF-D6F0DF8B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1930" cy="59817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2B4671C-F6A1-F3F4-A9E5-17F5F7252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6073223"/>
            <a:ext cx="89154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de-DE" sz="1800" b="0" i="0" u="none" strike="noStrike" baseline="0" dirty="0">
                <a:latin typeface="TimesNewRomanPSMT"/>
              </a:rPr>
              <a:t>https://www.spiegel.de/wissenschaft/auferstehung-in-der-arktis-a-c8b887fb-0002-0001-0000-</a:t>
            </a:r>
          </a:p>
          <a:p>
            <a:pPr algn="l"/>
            <a:r>
              <a:rPr lang="de-DE" sz="1800" b="0" i="0" u="none" strike="noStrike" baseline="0" dirty="0">
                <a:latin typeface="TimesNewRomanPSMT"/>
              </a:rPr>
              <a:t>000131355130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0960CC8C-46F0-2224-3695-270184D04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5104838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Weite Flächen in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Mitteleuropa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waren während der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Kaltzeiten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von der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Mammut-Steppe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bedeckt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3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ABF3050-9458-2046-5866-CFB163F01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181" y="0"/>
            <a:ext cx="5074605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81A33F8-84AB-427D-0568-C9B3197D8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214" y="2551837"/>
            <a:ext cx="3374967" cy="175432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Zeichnung von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Alena Sucháčková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Senckenberg Deutsches Entomologisches Institut Müncheberg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1153A5E-5160-B990-0760-79EF13C28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181" y="6293632"/>
            <a:ext cx="3374967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Tagung in der Brandenburgischen Akademie „Schloss Criewen“ 13.5. -14.5.2024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1E50A2F-F522-06EF-D30A-4A656FC3F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214" y="4247085"/>
            <a:ext cx="3999114" cy="1754326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Suchackova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et al. (2021):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Extremely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Endangered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Butterflies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Scattered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Central European Dry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Grasslands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Under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Current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Habitat Alteration. 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Insect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Systematics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de-DE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Diversity</a:t>
            </a:r>
            <a:r>
              <a:rPr kumimoji="0" lang="de-DE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(5), Artikel 6. DOI: 10.1093/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/ixab017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770AFDF-ECD1-72B2-F2F2-6BB8C3EDC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214" y="75589"/>
            <a:ext cx="6688587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die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Mammut-Steppe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war besonders artenreich;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hier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mit dem Bläuling </a:t>
            </a:r>
            <a:r>
              <a:rPr kumimoji="0" lang="de-DE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Pseudophilotes</a:t>
            </a:r>
            <a:r>
              <a:rPr kumimoji="0" 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bavius</a:t>
            </a:r>
            <a:r>
              <a:rPr kumimoji="0" 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dem Mohrenfalter </a:t>
            </a:r>
            <a:r>
              <a:rPr kumimoji="0" lang="de-DE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Protoerebia</a:t>
            </a:r>
            <a:r>
              <a:rPr kumimoji="0" lang="de-DE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4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afra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16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243100"/>
            <a:ext cx="8661400" cy="612475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Viele Menschen glauben,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die 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Mammutsteppe der Glaziale 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sei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wegen des 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Permafrostbodens 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f</a:t>
            </a:r>
            <a:r>
              <a:rPr kumimoji="0" 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ür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viele Arten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eine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Überlebens-Bedrohung 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gewesen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(gerade für die wechselwarmen 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Tagfalter-Arten).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de-DE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Aber genau das Gegenteil ist der Fall: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Eher waren die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Warmzeiten der Interglaziale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eine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Überlebens-Bedrohung 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f</a:t>
            </a:r>
            <a:r>
              <a:rPr kumimoji="0" 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ür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viele 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Tagfalter-Arten,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weil sich in den Interglazialen die </a:t>
            </a:r>
            <a:r>
              <a:rPr lang="de-DE" sz="2800" b="1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Wälder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ausbreiteten,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b="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und die Tagfalter Mitteleuropa sind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überwiegend Steppenarten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83984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F059EA7-1F46-A078-5C10-9110491D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" y="692036"/>
            <a:ext cx="6024747" cy="454545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C683AFC-C167-C93B-FFC2-C6F87F62B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857" y="2728896"/>
            <a:ext cx="5208294" cy="389459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1DE84A6-029E-7C7D-E6DC-11228736A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305" y="5809723"/>
            <a:ext cx="2976646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Pearce et al., 2023, Science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Advances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8CB1CD0-0AD0-D139-6E78-C66F53467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631" y="6438824"/>
            <a:ext cx="7382138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Abb. aus: Alena Sucháčková: Tagung in der Brandenburgischen Akademie „Schloss Criewen“ 2024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2FD0657-96DB-009B-6CB1-E5A572E51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8805" y="318628"/>
            <a:ext cx="5875565" cy="83099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So kann man sich die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Interglaziale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vorstellen: es waren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Steppen-Wälder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66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DA4A8B2-4CE9-5D8D-4A6B-183F27762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9965"/>
          </a:xfrm>
          <a:prstGeom prst="rect">
            <a:avLst/>
          </a:prstGeom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5CE2C95E-7024-C9D3-A9CB-54ABD9F45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46" y="95229"/>
            <a:ext cx="6426977" cy="163121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Dass die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Mammutsteppe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einen großen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Artenreichtum an Schmetterlingen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hatte (obwohl es ein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Permafrost-Boden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war), ist leicht zu verstehen;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denn heute haben wir solche Schmetterlings-Paradiese noch auf den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Alpenwiesen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oberhalb der Baumgrenze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D4FCCD9-F288-0A6E-9221-2398AA6FF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2980" y="6499129"/>
            <a:ext cx="961296" cy="27699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41417</a:t>
            </a:r>
          </a:p>
        </p:txBody>
      </p:sp>
    </p:spTree>
    <p:extLst>
      <p:ext uri="{BB962C8B-B14F-4D97-AF65-F5344CB8AC3E}">
        <p14:creationId xmlns:p14="http://schemas.microsoft.com/office/powerpoint/2010/main" val="68433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686D7E2-567B-5D16-782F-DCD0D1F60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843777"/>
            <a:ext cx="4303770" cy="512353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BC76204-0EED-7BE1-7391-B0F2467F0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457" y="5659535"/>
            <a:ext cx="1109255" cy="307777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15829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D0586A-A5E2-83D8-455B-599A17285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648" y="308411"/>
            <a:ext cx="4477292" cy="603210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0C737DB-827B-968E-1505-0212AB54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685" y="6032741"/>
            <a:ext cx="1109255" cy="307777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15822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74093334-61C8-7E6C-63D2-82EEEF9F2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" y="240675"/>
            <a:ext cx="4283552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Beispiel:</a:t>
            </a:r>
          </a:p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Streifen-Bläuling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Polyommatus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damon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073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408FC5F-554D-3898-17AD-E465E8509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54207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FFE195C-990D-77D2-7698-33057613A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70436"/>
            <a:ext cx="9144000" cy="2935467"/>
          </a:xfrm>
          <a:prstGeom prst="rect">
            <a:avLst/>
          </a:prstGeom>
        </p:spPr>
      </p:pic>
      <p:sp>
        <p:nvSpPr>
          <p:cNvPr id="4" name="Textfeld 4">
            <a:extLst>
              <a:ext uri="{FF2B5EF4-FFF2-40B4-BE49-F238E27FC236}">
                <a16:creationId xmlns:a16="http://schemas.microsoft.com/office/drawing/2014/main" id="{74093334-61C8-7E6C-63D2-82EEEF9F2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72535"/>
            <a:ext cx="9144000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Verbreitungsgebiet von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Polyommatus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damon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2000 – 2014</a:t>
            </a:r>
          </a:p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Quelle: https://www.gbif.org/species/7484070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  <p:sp>
        <p:nvSpPr>
          <p:cNvPr id="10" name="Textfeld 4">
            <a:extLst>
              <a:ext uri="{FF2B5EF4-FFF2-40B4-BE49-F238E27FC236}">
                <a16:creationId xmlns:a16="http://schemas.microsoft.com/office/drawing/2014/main" id="{187C0871-4CEA-7151-EB1E-4B53114E8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34561"/>
            <a:ext cx="9144000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Rekonstruiertes Verbreitungsgebiet von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Polyommatus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i="1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damon</a:t>
            </a:r>
            <a:r>
              <a:rPr lang="de-DE" sz="2000" i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b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während des letzten glazialen Maximums</a:t>
            </a:r>
          </a:p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Quelle: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Sucháčková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Bartoňová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et al. (2022): Steppe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Grasslands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of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Central Europe from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the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Butterflies’ Point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of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View. </a:t>
            </a:r>
            <a:r>
              <a:rPr lang="de-DE" sz="2000" kern="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Nakladatelství</a:t>
            </a: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Academia, SSČ AV ČR</a:t>
            </a: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7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630416" y="1330393"/>
            <a:ext cx="7883163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Darüber gibt es genug andere Informationsquellen.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In meinem Vortrag geht es um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andere Ursachen des Artensterbens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50236153-A8A5-2568-2BF0-1200C31E3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416" y="248118"/>
            <a:ext cx="7883163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Ich spreche in meinem Vortrag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NICHT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über die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Gifte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auch nicht über die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Klimaerwärmung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630416" y="2824230"/>
            <a:ext cx="7883163" cy="378565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Außerdem beschränke ich mich in meinem Vortrag bevorzugt auf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Vogel- und Tagfalterarten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Andere Tiergruppen sind zu einem großen Teil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ebenso vom Artenschwund betroffen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einige Tiergruppen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aber nicht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[Das wird hier von mir nicht betrachtet]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2192867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AC613AF-6C5C-3054-358C-90E49A6E2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114300"/>
            <a:ext cx="9085110" cy="669036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0C737DB-827B-968E-1505-0212AB54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1845" y="6415147"/>
            <a:ext cx="1212543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13225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74093334-61C8-7E6C-63D2-82EEEF9F2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68" y="72920"/>
            <a:ext cx="7826956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Beispiel: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Apollo-Falter:</a:t>
            </a:r>
          </a:p>
          <a:p>
            <a:pPr lvl="0"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hier lesen wir: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„Wir finden eine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Ausdehnung des Verbreitungsgebiets in den Kaltzeiten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 </a:t>
            </a:r>
            <a:endParaRPr kumimoji="0" lang="de-DE" sz="2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de-DE" sz="20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aber eine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Schrumpfung des Vorkommens in den Warmzeiten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“</a:t>
            </a:r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5D1FD36E-04F4-92E2-224B-9CE0FA16B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337929"/>
            <a:ext cx="2979420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Sbaraglia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Sucháčková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Climate change effects on habitat suitability of </a:t>
            </a:r>
            <a:r>
              <a:rPr kumimoji="0" lang="en-US" sz="1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Parnassius</a:t>
            </a:r>
            <a:r>
              <a:rPr kumimoji="0" lang="en-US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apollo</a:t>
            </a:r>
            <a:r>
              <a:rPr kumimoji="0" lang="en-US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throughout the Quaternary glacial cycles. </a:t>
            </a:r>
            <a:endParaRPr kumimoji="0" lang="de-DE" sz="1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Insect</a:t>
            </a: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Conserv</a:t>
            </a: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Diversity</a:t>
            </a: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16, 231 7252</a:t>
            </a:r>
          </a:p>
        </p:txBody>
      </p:sp>
    </p:spTree>
    <p:extLst>
      <p:ext uri="{BB962C8B-B14F-4D97-AF65-F5344CB8AC3E}">
        <p14:creationId xmlns:p14="http://schemas.microsoft.com/office/powerpoint/2010/main" val="36218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248CD800-75E0-3A1D-AC26-BEE764A05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62" y="629108"/>
            <a:ext cx="8053137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Also genau das Gegenteil von dem,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was man spontan erwarten würde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ECE4085-737A-38C5-158E-AF64CB255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62" y="1898225"/>
            <a:ext cx="8053137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Apollofalter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hatte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den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kalten Glazialen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bessere Lebensbedingungen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als in den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warmen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Interglazialen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(wo er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dem Wald weichen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musste)</a:t>
            </a:r>
          </a:p>
        </p:txBody>
      </p:sp>
    </p:spTree>
    <p:extLst>
      <p:ext uri="{BB962C8B-B14F-4D97-AF65-F5344CB8AC3E}">
        <p14:creationId xmlns:p14="http://schemas.microsoft.com/office/powerpoint/2010/main" val="355870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56" y="119853"/>
            <a:ext cx="9109643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Über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Millionen Jahre 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haben die Tiere in Mitteleuropa in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Steppen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oder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Waldsteppen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gelebt,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von den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großen Säugetieren 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offengehalten </a:t>
            </a: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wurden</a:t>
            </a: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79877169-CC73-13B4-0759-964AE24D0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56" y="5427132"/>
            <a:ext cx="9109643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Spektrum der Wissenschaft: News 03.11.2015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EA4C6E3-BBC7-4603-895D-51234AD35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183"/>
            <a:ext cx="9144000" cy="40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30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B3CF54-A7D9-3A80-5808-2FCF866D6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157"/>
            <a:ext cx="9144000" cy="6343242"/>
          </a:xfrm>
          <a:prstGeom prst="rect">
            <a:avLst/>
          </a:prstGeom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79877169-CC73-13B4-0759-964AE24D0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4960" y="6331606"/>
            <a:ext cx="5333507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Mediathek-Video</a:t>
            </a:r>
            <a:r>
              <a:rPr kumimoji="0" lang="de-DE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veröffentlicht am 27.02.2016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 ca. 35 000 Jahren k</a:t>
            </a:r>
            <a:r>
              <a:rPr kumimoji="0" lang="de-DE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 dann </a:t>
            </a: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1. große Schritt</a:t>
            </a:r>
            <a:r>
              <a:rPr kumimoji="0" lang="de-DE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zum </a:t>
            </a: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Artensterben</a:t>
            </a:r>
            <a:r>
              <a:rPr kumimoji="0" lang="de-DE" sz="2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>
              <a:defRPr/>
            </a:pPr>
            <a:r>
              <a:rPr lang="de-DE" sz="20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Homo sapiens </a:t>
            </a:r>
            <a:r>
              <a:rPr lang="de-DE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 die meisten </a:t>
            </a:r>
            <a:r>
              <a:rPr lang="de-DE" sz="20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Großsäuger ausgerottet</a:t>
            </a:r>
            <a:endParaRPr kumimoji="0" lang="de-DE" sz="2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81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05C88-E97A-39CD-D95D-92E3E03C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5D4E2F4-0C9E-0ACD-88C5-B643C2B43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62" y="629108"/>
            <a:ext cx="8053137" cy="403187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Damit begann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200" kern="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(durch den Menschen verursacht)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(wohl unaufhaltsame)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Schwund des Artenreichtums des Pleistozäns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der bis in die heutigen Tage anhält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15047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398F28-165F-5D77-EF99-A39D9A290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3612"/>
            <a:ext cx="5135879" cy="348864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94B784B-062F-CD88-8A4C-ADA9577C8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80" y="1729788"/>
            <a:ext cx="3917019" cy="2682472"/>
          </a:xfrm>
          <a:prstGeom prst="rect">
            <a:avLst/>
          </a:prstGeom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580" y="4987101"/>
            <a:ext cx="7227318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Davoli et al.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(2023). Megafauna diversity and functional declines in Europe from the Last Interglacial to the present. Global Ecology and Biogeography, 32(12), 1845–1861.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https://doi.org/10.1111/geb.13778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61DDCA3A-934D-8658-B648-C3146DD23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6680" y="432463"/>
            <a:ext cx="5814060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noch im letzten Interglazial bei uns heimisch:</a:t>
            </a: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D7EC55D6-0887-F32B-302D-9374013F1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5879" y="1238639"/>
            <a:ext cx="3917019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heute noch bei uns heimisch:</a:t>
            </a:r>
          </a:p>
        </p:txBody>
      </p:sp>
    </p:spTree>
    <p:extLst>
      <p:ext uri="{BB962C8B-B14F-4D97-AF65-F5344CB8AC3E}">
        <p14:creationId xmlns:p14="http://schemas.microsoft.com/office/powerpoint/2010/main" val="30754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C62DE41F-1E9A-2448-CEA5-177540DD5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33" y="1015014"/>
            <a:ext cx="8170333" cy="304698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Verbrauch an Vegetation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ging drastisch in ganz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Europa zurück,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2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der vordringende Wald verdrängte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lang="de-DE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Millionen Jahre alten</a:t>
            </a:r>
            <a:r>
              <a:rPr lang="de-DE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Artenreichtums des Pleistozäns</a:t>
            </a: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629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C62DE41F-1E9A-2448-CEA5-177540DD5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710" y="396948"/>
            <a:ext cx="8170333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 letzten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Interglazial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war 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Durchschnittsverbrauch von Vegetation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Europa,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verursacht durch die </a:t>
            </a:r>
            <a:r>
              <a:rPr lang="de-DE" sz="2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Megaherbivoren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26,7 Tonnen/ km</a:t>
            </a:r>
            <a:r>
              <a:rPr kumimoji="0" lang="de-DE" sz="2800" b="1" i="0" u="none" strike="noStrike" kern="1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Jahr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heute: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4,0 Tonnen/ km</a:t>
            </a:r>
            <a:r>
              <a:rPr kumimoji="0" lang="de-DE" sz="2800" b="1" i="0" u="none" strike="noStrike" kern="1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Jahr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8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also um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82,3%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zurückgegangen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431" y="4451126"/>
            <a:ext cx="8139612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Davoli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 (2023): Megafauna diversity and functional declines in Europe from the Last Interglacial to the present.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Ecology and Biogeography, 32(12), 1845–1861.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https://doi.org/10.1111/geb.13778</a:t>
            </a:r>
            <a:endParaRPr kumimoji="0" lang="de-DE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0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13172DBF-CE84-0A0C-AB99-B07A365AB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70" y="810414"/>
            <a:ext cx="8160259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Aber das Unglück kam nicht gleich so schnell: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nun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sesshafte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Mensch</a:t>
            </a:r>
            <a:r>
              <a:rPr lang="de-DE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lang="de-DE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der </a:t>
            </a:r>
            <a:r>
              <a:rPr lang="de-DE" sz="2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Jungsteinzeit </a:t>
            </a:r>
            <a:r>
              <a:rPr lang="de-DE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28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Bronzezeit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lang="de-DE" sz="2800" b="1" kern="1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übernahm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mit seinen Siedlungen, seinen Brandrodungen, seinem Ackerbau und seinem Vieh 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de-DE" sz="2800" b="1" kern="1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Rolle der Großsäuger </a:t>
            </a:r>
            <a:r>
              <a:rPr lang="de-DE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Pleistozäns</a:t>
            </a:r>
          </a:p>
        </p:txBody>
      </p:sp>
    </p:spTree>
    <p:extLst>
      <p:ext uri="{BB962C8B-B14F-4D97-AF65-F5344CB8AC3E}">
        <p14:creationId xmlns:p14="http://schemas.microsoft.com/office/powerpoint/2010/main" val="36188439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45BE2-1549-DB69-1655-40164FD26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07AF96B0-65DD-B1B1-EF43-33FE04408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22" y="552786"/>
            <a:ext cx="8173756" cy="240065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de-DE" sz="3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Vieh:</a:t>
            </a:r>
          </a:p>
          <a:p>
            <a:pPr lvl="0">
              <a:defRPr/>
            </a:pPr>
            <a:r>
              <a:rPr kumimoji="0" lang="de-DE" sz="3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kumimoji="0" lang="de-DE" sz="3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Pferde, Rinder, Schweine, Schafe und Ziegen</a:t>
            </a:r>
          </a:p>
          <a:p>
            <a:pPr lvl="0">
              <a:defRPr/>
            </a:pPr>
            <a:endParaRPr lang="de-DE" sz="30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de-DE" sz="3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wurde in die Wälder getrieben</a:t>
            </a:r>
            <a:endParaRPr kumimoji="0" lang="de-DE" sz="30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EA1EC282-AD9A-D122-7101-2FA243B6D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22" y="3134090"/>
            <a:ext cx="8173756" cy="240065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de-DE" sz="3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Dadurch verringerte der Mensch</a:t>
            </a:r>
          </a:p>
          <a:p>
            <a:pPr lvl="0">
              <a:defRPr/>
            </a:pPr>
            <a:endParaRPr kumimoji="0" lang="de-DE" sz="30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</a:t>
            </a:r>
            <a:r>
              <a:rPr kumimoji="0" lang="de-DE" sz="3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Vorrücken des Waldes</a:t>
            </a:r>
            <a:endParaRPr kumimoji="0" lang="de-DE" sz="3000" b="1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0" i="0" u="none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 </a:t>
            </a:r>
            <a:r>
              <a:rPr kumimoji="0" lang="de-DE" sz="30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trug damit zur Erhaltung vieler Arten bei</a:t>
            </a:r>
          </a:p>
        </p:txBody>
      </p:sp>
    </p:spTree>
    <p:extLst>
      <p:ext uri="{BB962C8B-B14F-4D97-AF65-F5344CB8AC3E}">
        <p14:creationId xmlns:p14="http://schemas.microsoft.com/office/powerpoint/2010/main" val="214525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303305" y="317719"/>
            <a:ext cx="8571274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Was bei den meisten Tiergruppen gegenwärtig stattfindet: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ist ein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Schwund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an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Arten-Zahlen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,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aber auch ein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Schwund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an Individuen pro Art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(„Biomasse“)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03C60807-A42D-2F0B-58E5-A1131D8CD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05" y="2794187"/>
            <a:ext cx="8571274" cy="212365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Wir haben heute in Deutschland nur noch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20 %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so viel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„Vogelmasse“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wie 1850.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Das ist ein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Verlust von 80%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(https://youtu.be/nvxknFpYwVU?t=670)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35843" name="Textfeld 4"/>
          <p:cNvSpPr txBox="1">
            <a:spLocks noChangeArrowheads="1"/>
          </p:cNvSpPr>
          <p:nvPr/>
        </p:nvSpPr>
        <p:spPr bwMode="auto">
          <a:xfrm>
            <a:off x="303305" y="5036896"/>
            <a:ext cx="8571274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bei den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Insekten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ist es noch schlimmer: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Verlust von 80%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allein in den letzten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30 Jahren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404284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84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505A3C67-D3A3-D5F6-2D86-5B6D03EDA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20" y="1048144"/>
            <a:ext cx="7644560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Je weiter sich der Mensch danach fortentwickelte und vermehrte,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umso mehr stieg sein enormer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Holzbedarf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Im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Mittelalter bis ins neunzehnte Jahrhundert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kam es dann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zur fast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totalen Entwaldung Deutschlands 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845C71A3-17D2-6D04-424F-2F4F614DE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20" y="4426749"/>
            <a:ext cx="7644560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KÜSTER, H. (2010): Geschichte der Landschaft in Mitteleuropa: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Von der Eiszeit bis zur Gegenwart. C.H. Beck, München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3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:\WINTEXT_aktuell\VORTRÄGE\Jelinek_März06\4_Tauch_Altenahr_1842.jpg">
            <a:extLst>
              <a:ext uri="{FF2B5EF4-FFF2-40B4-BE49-F238E27FC236}">
                <a16:creationId xmlns:a16="http://schemas.microsoft.com/office/drawing/2014/main" id="{D7526CD9-C14A-9583-A67D-C1C29AC3E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01250" cy="814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feld 3">
            <a:extLst>
              <a:ext uri="{FF2B5EF4-FFF2-40B4-BE49-F238E27FC236}">
                <a16:creationId xmlns:a16="http://schemas.microsoft.com/office/drawing/2014/main" id="{C5912906-7866-34FA-F500-4D41643EF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3100" y="5602605"/>
            <a:ext cx="4392613" cy="1200150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Tauch M (1974):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'Rheinische Landschaften - Gemälde und Aquarelle aus dem 19. und 20. Jahrhundert.' (Gesellschaft für Buchdruckerei A.G.: Neuss)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74C318B7-9184-9F1B-F92E-BB7D2AFFB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19" y="153354"/>
            <a:ext cx="6059661" cy="52322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So sah 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das Ahrtal bei Altenahr 1842 aus</a:t>
            </a:r>
            <a:endParaRPr kumimoji="0" lang="de-DE" altLang="de-DE" sz="2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C80D1C0-1A06-6995-DB92-AF385CEE875E}"/>
              </a:ext>
            </a:extLst>
          </p:cNvPr>
          <p:cNvSpPr/>
          <p:nvPr/>
        </p:nvSpPr>
        <p:spPr>
          <a:xfrm>
            <a:off x="4701540" y="202805"/>
            <a:ext cx="769965" cy="4516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7837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:\WINTEXT_aktuell\VORTRÄGE_ab2006\Naturschutz\WET07_Bükk\Thüringen_19tesJh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654" y="608819"/>
            <a:ext cx="8275839" cy="605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CC6C22F-5429-6E5A-F5DD-D8E823D79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15" y="131659"/>
            <a:ext cx="826614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1870: so sah die Landschaft in Thüringen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noch vor 150 Jahren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aus   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Foto privat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9154B54-5983-C04C-F214-76860D40E1F9}"/>
              </a:ext>
            </a:extLst>
          </p:cNvPr>
          <p:cNvSpPr/>
          <p:nvPr/>
        </p:nvSpPr>
        <p:spPr>
          <a:xfrm>
            <a:off x="380655" y="196737"/>
            <a:ext cx="899505" cy="451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97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833363" y="863413"/>
            <a:ext cx="7328504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Aber diese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Landschaften sind heute weg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906DBF26-A0B6-2EA6-AFED-862731E3B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363" y="1844516"/>
            <a:ext cx="7328504" cy="175432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besonders </a:t>
            </a: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seit Mitte des vorigen Jahrhunderts </a:t>
            </a: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wurde dann alles anders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6436E817-0769-EEAC-975D-B330BEA57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363" y="4170906"/>
            <a:ext cx="7328504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Und  damit wurde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 2. große Schritt des Artensterbens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eingeleitet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067368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0385"/>
            <a:ext cx="8711214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Wir haben heute einen „erstickenden“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Stickstoff-Regen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Der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Stickstoff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aus der Luft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düngt auch die abgelegenen Habitate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im Durchschnitt so intensiv,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wie ein gut gedüngter Acker vor 100 Jahren gedüngt wurde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2D6F1600-3703-4AC5-59DB-62C9A165F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53056"/>
            <a:ext cx="8711214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LETHMATE (2005): Ein globales Eutrophierungsexperiment: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Stickstoff-Regen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Biologie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unserer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Zeit 35, 108-117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8864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743912" y="196316"/>
            <a:ext cx="7900555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Und noch eine zweite Erscheinung,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den 2. großen Schritt des Artensterbens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seit Mitte des vorigen Jahrhunderts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eingeleitet hat: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Wir haben heute einen zunehmenden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Artenschwund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wegen mangelnder Nutzung der Landschaft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2EA4E0EC-D5B2-EA89-B9D6-3C8E0A729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912" y="3627263"/>
            <a:ext cx="7900555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Sie haben richtig gehört: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mangelnde Nutzung der Landschaft.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Das überrascht, weil man doch genau das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Gegenteil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erwartet</a:t>
            </a:r>
          </a:p>
        </p:txBody>
      </p:sp>
    </p:spTree>
    <p:extLst>
      <p:ext uri="{BB962C8B-B14F-4D97-AF65-F5344CB8AC3E}">
        <p14:creationId xmlns:p14="http://schemas.microsoft.com/office/powerpoint/2010/main" val="79407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C62DE41F-1E9A-2448-CEA5-177540DD5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33" y="1489148"/>
            <a:ext cx="8170333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Trockenhänge, Talsohlen, Weg- und Straßenränder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we</a:t>
            </a:r>
            <a:r>
              <a:rPr kumimoji="0" 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rden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heute nicht mehr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genutzt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33" y="3073499"/>
            <a:ext cx="8139612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Auch deswegen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wächst die Landschaft zu</a:t>
            </a:r>
          </a:p>
        </p:txBody>
      </p:sp>
    </p:spTree>
    <p:extLst>
      <p:ext uri="{BB962C8B-B14F-4D97-AF65-F5344CB8AC3E}">
        <p14:creationId xmlns:p14="http://schemas.microsoft.com/office/powerpoint/2010/main" val="16423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Frauen kratzen Nadel- und Unkrautstreue mit zusamm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108" y="535850"/>
            <a:ext cx="8354646" cy="617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6510215" y="5889764"/>
            <a:ext cx="2172677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Laub-Rechen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zur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Streu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-Gewinnung</a:t>
            </a: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461108" y="335795"/>
            <a:ext cx="3743499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historische Nutzung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Wälder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„Ausräumung“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Landschaft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B21B208-FAD2-E6AE-09FD-C845223BF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86" y="6325560"/>
            <a:ext cx="859611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90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023C5AE-1A85-1613-7DF7-FBDE4526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18" y="705812"/>
            <a:ext cx="8424763" cy="57186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021EFB6-2B1A-6C24-E26B-91098D9AC61A}"/>
              </a:ext>
            </a:extLst>
          </p:cNvPr>
          <p:cNvSpPr txBox="1"/>
          <p:nvPr/>
        </p:nvSpPr>
        <p:spPr bwMode="auto">
          <a:xfrm>
            <a:off x="382025" y="5302305"/>
            <a:ext cx="4103044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Zwillbrocker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 Venn bei Vreden, Mai 1936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Kaiti" panose="020B0503020204020204" pitchFamily="2" charset="-122"/>
                <a:ea typeface="STKaiti" panose="020B0503020204020204" pitchFamily="2" charset="-122"/>
                <a:cs typeface="+mn-cs"/>
              </a:rPr>
              <a:t>(LWL-Museum für Naturkunde Münster)</a:t>
            </a: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TKaiti" panose="020B0503020204020204" pitchFamily="2" charset="-122"/>
              <a:ea typeface="STKaiti" panose="020B0503020204020204" pitchFamily="2" charset="-122"/>
              <a:cs typeface="Times New Roman" pitchFamily="18" charset="0"/>
            </a:endParaRP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3328A51B-B314-8E41-3741-8D37C08F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618" y="290313"/>
            <a:ext cx="8424762" cy="83099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historische Nutzung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 Landschaft: </a:t>
            </a:r>
            <a:r>
              <a:rPr kumimoji="0" lang="de-DE" sz="2400" b="1" i="0" u="none" strike="noStrike" kern="1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Plaggenwirtschaft</a:t>
            </a:r>
            <a:r>
              <a:rPr kumimoji="0" lang="de-DE" sz="24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Abtragen der Humusschicht als Streu für die Viehställe</a:t>
            </a:r>
          </a:p>
        </p:txBody>
      </p:sp>
    </p:spTree>
    <p:extLst>
      <p:ext uri="{BB962C8B-B14F-4D97-AF65-F5344CB8AC3E}">
        <p14:creationId xmlns:p14="http://schemas.microsoft.com/office/powerpoint/2010/main" val="359085620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/>
          <p:cNvSpPr txBox="1">
            <a:spLocks noChangeArrowheads="1"/>
          </p:cNvSpPr>
          <p:nvPr/>
        </p:nvSpPr>
        <p:spPr bwMode="auto">
          <a:xfrm>
            <a:off x="457200" y="1417221"/>
            <a:ext cx="8229600" cy="230832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Eine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derartige Land-Nutzung </a:t>
            </a: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gibt es heute bei uns nicht mehr;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stattdessen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wächst alles zu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922912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CE8BD-0E36-C436-7A7E-04EF13044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feld 4">
            <a:extLst>
              <a:ext uri="{FF2B5EF4-FFF2-40B4-BE49-F238E27FC236}">
                <a16:creationId xmlns:a16="http://schemas.microsoft.com/office/drawing/2014/main" id="{93709840-19D1-16F9-0D71-3BEC6294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20" y="1075364"/>
            <a:ext cx="7707493" cy="304698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Wenn wir also früher in einem Gebiet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100 Vögel und 100 Insekten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hatten,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dann sind es 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heute 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dem gleichen Gebiet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nur noch </a:t>
            </a:r>
            <a:r>
              <a:rPr kumimoji="0" lang="de-DE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jeweils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20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0675493"/>
      </p:ext>
    </p:extLst>
  </p:cSld>
  <p:clrMapOvr>
    <a:masterClrMapping/>
  </p:clrMapOvr>
  <p:transition>
    <p:wipe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10305_KöHö2012.JPG">
            <a:extLst>
              <a:ext uri="{FF2B5EF4-FFF2-40B4-BE49-F238E27FC236}">
                <a16:creationId xmlns:a16="http://schemas.microsoft.com/office/drawing/2014/main" id="{9AF1237E-F188-7FF0-2560-E646E8C21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4" y="-23721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2A684E-A19C-8D1F-5E28-D18945A3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0673" y="6093296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10305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483CDE1-75D2-049A-AC5D-A896B8A70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97" y="141257"/>
            <a:ext cx="5004747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die Wegränder sind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durch Überwucherung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für Insekten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unbrauchbar geworden</a:t>
            </a:r>
          </a:p>
        </p:txBody>
      </p:sp>
    </p:spTree>
    <p:extLst>
      <p:ext uri="{BB962C8B-B14F-4D97-AF65-F5344CB8AC3E}">
        <p14:creationId xmlns:p14="http://schemas.microsoft.com/office/powerpoint/2010/main" val="6071008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9142879-EECA-E013-1D47-6B8E604E6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960"/>
            <a:ext cx="9144000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2A684E-A19C-8D1F-5E28-D18945A3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733" y="6361263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23156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FFE2303-8C60-C678-9743-53593CD5A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37" y="5986880"/>
            <a:ext cx="4996542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Es fehlen die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Sonne 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und die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Wärme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58B66D3-A881-2D13-D765-0CEE82114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13" y="-74950"/>
            <a:ext cx="8792974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die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Waldwege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sind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durch Überwucherung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für Schmetterlinge (Imagines und Raupen)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unbrauchbar geworden</a:t>
            </a:r>
          </a:p>
        </p:txBody>
      </p:sp>
    </p:spTree>
    <p:extLst>
      <p:ext uri="{BB962C8B-B14F-4D97-AF65-F5344CB8AC3E}">
        <p14:creationId xmlns:p14="http://schemas.microsoft.com/office/powerpoint/2010/main" val="34988122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7099028" y="3371593"/>
            <a:ext cx="1793452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Isar 1951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12D53DF-532E-1516-85CD-10CB03D69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97302"/>
            <a:ext cx="6840760" cy="296443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BFDE7FB-8C1E-2644-B89A-5AC8B29E6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927888"/>
            <a:ext cx="6840760" cy="2893232"/>
          </a:xfrm>
          <a:prstGeom prst="rect">
            <a:avLst/>
          </a:prstGeom>
        </p:spPr>
      </p:pic>
      <p:sp>
        <p:nvSpPr>
          <p:cNvPr id="10" name="Textfeld 4">
            <a:extLst>
              <a:ext uri="{FF2B5EF4-FFF2-40B4-BE49-F238E27FC236}">
                <a16:creationId xmlns:a16="http://schemas.microsoft.com/office/drawing/2014/main" id="{DCE2B457-4EFB-4C43-F293-743C8736D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6282335"/>
            <a:ext cx="1793452" cy="52322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Isar 1985</a:t>
            </a: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71B7F4B3-528A-8111-7289-895CEFEAA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91" y="158638"/>
            <a:ext cx="7703820" cy="738664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drastische L</a:t>
            </a:r>
            <a:r>
              <a:rPr kumimoji="0" lang="de-DE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andschaftsveränderung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in nur 14 Jahren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Fotos: Alfred Ringler, Rosenheim. Planungsbüro Ringler 1986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BA82676-2485-6EDB-8BBD-0F91930C0B10}"/>
              </a:ext>
            </a:extLst>
          </p:cNvPr>
          <p:cNvSpPr/>
          <p:nvPr/>
        </p:nvSpPr>
        <p:spPr>
          <a:xfrm>
            <a:off x="7925114" y="3429155"/>
            <a:ext cx="765594" cy="4325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7A15ECE-1CAA-BFC7-777B-4F5EC7000169}"/>
              </a:ext>
            </a:extLst>
          </p:cNvPr>
          <p:cNvSpPr/>
          <p:nvPr/>
        </p:nvSpPr>
        <p:spPr>
          <a:xfrm>
            <a:off x="7925114" y="6315409"/>
            <a:ext cx="765594" cy="4325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4F0CC9-98BB-BF37-6196-45A4789A5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444440"/>
            <a:ext cx="4320480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kein Wunder, dass viele Vogelarten hier keine Brutmöglichkeit mehr finden</a:t>
            </a:r>
          </a:p>
        </p:txBody>
      </p:sp>
    </p:spTree>
    <p:extLst>
      <p:ext uri="{BB962C8B-B14F-4D97-AF65-F5344CB8AC3E}">
        <p14:creationId xmlns:p14="http://schemas.microsoft.com/office/powerpoint/2010/main" val="260707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DAE65410-D6F1-821F-9EED-227CBD5B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291" y="662840"/>
            <a:ext cx="8437418" cy="440120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„Nutzung“ ist nicht „Nutzung“: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Man muss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unterscheiden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zwischen: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Art und Weise 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historischen Nutzung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Landschaft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sz="2800" b="1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gegenüber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Art und Weise 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heutigen Nutzung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Landschaft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8912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84D979FB-2FE3-A7AD-4954-24406E544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272" y="3843867"/>
            <a:ext cx="7803455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heutige Nutzung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Landschaft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beseitigt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Störstellen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homogenisiert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Landschaft,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genau das vernichtet die Arten</a:t>
            </a:r>
            <a:endParaRPr kumimoji="0" lang="de-DE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670272" y="494483"/>
            <a:ext cx="7803455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historische Nutzung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Landschaft hat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Störstellen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geschaffen: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 hat die Landschaft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heterogen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ungleichförmig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gemacht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genau das hat den Artenreichtum erhöht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17" y="1628520"/>
            <a:ext cx="7612165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Homogenisierung (Gleichförmigkeit) 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unserer heutigen Landschaft ist ein wesentlicher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Artenkiller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1614601"/>
      </p:ext>
    </p:extLst>
  </p:cSld>
  <p:clrMapOvr>
    <a:masterClrMapping/>
  </p:clrMapOvr>
  <p:transition>
    <p:wipe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7DDC9E2-B1FC-1376-591C-6F01D4331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93" y="1062787"/>
            <a:ext cx="8793609" cy="56913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42A684E-A19C-8D1F-5E28-D18945A3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782" y="6291416"/>
            <a:ext cx="2598779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Foto: Johannes Becker/ Kandel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75CFA99-1AD2-A0BA-4477-87ED6C21C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193" y="158160"/>
            <a:ext cx="8352928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Früher war die Landschaft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keineswegs „naturnah“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(wie manche Menschen glauben),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aber eben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vielfältig (heterogen, kleinräumig)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de-DE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533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0630" y="2096085"/>
            <a:ext cx="5230686" cy="64633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Was kann man machen?</a:t>
            </a:r>
          </a:p>
        </p:txBody>
      </p:sp>
    </p:spTree>
    <p:extLst>
      <p:ext uri="{BB962C8B-B14F-4D97-AF65-F5344CB8AC3E}">
        <p14:creationId xmlns:p14="http://schemas.microsoft.com/office/powerpoint/2010/main" val="1658050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03" y="791852"/>
            <a:ext cx="8427763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Wollen wir das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Artensterben reduzieren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indem wir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gerade die Habitate fördern,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denen die wenigsten wirklich gefährdeten Arten leben?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Wollen wir wirklich weiter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aufforsten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den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Wald durch unkontrollierte Sukzession wuchern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lassen?</a:t>
            </a:r>
            <a:endParaRPr kumimoji="0" lang="de-DE" sz="28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67060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504" y="771093"/>
            <a:ext cx="7548991" cy="224676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Eigentlich müssten überall in Deutschland wieder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karge Wiesen- und Ackerflächen </a:t>
            </a: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entstehen,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und die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Wälder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müssten wieder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drastisch ausgelichtet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werden 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A21BE5DA-4F81-A65E-46E5-908248A6E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503" y="3234893"/>
            <a:ext cx="7548991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Aber kann man das verwirklichen?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Ist das nicht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politisch völlig undurchführbar?</a:t>
            </a:r>
            <a:endParaRPr kumimoji="0" lang="de-DE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32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1CE8BD-0E36-C436-7A7E-04EF13044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5C62613-E81D-64FF-B935-5D7D248B4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864" y="77660"/>
            <a:ext cx="7101846" cy="141125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1E00999-C344-F818-3C49-0E91EDB32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64" y="1488912"/>
            <a:ext cx="7101846" cy="3440173"/>
          </a:xfrm>
          <a:prstGeom prst="rect">
            <a:avLst/>
          </a:prstGeom>
        </p:spPr>
      </p:pic>
      <p:sp>
        <p:nvSpPr>
          <p:cNvPr id="12" name="Textfeld 4">
            <a:extLst>
              <a:ext uri="{FF2B5EF4-FFF2-40B4-BE49-F238E27FC236}">
                <a16:creationId xmlns:a16="http://schemas.microsoft.com/office/drawing/2014/main" id="{D199711E-FF95-4E40-92C4-AF52C3037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01" y="5940616"/>
            <a:ext cx="7818798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https://www.eea.europa.eu/en/analysis/indicators/grassland-butterfly-index-in-europe-1 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C86422-2BE2-B6AD-32F5-805E4819E549}"/>
              </a:ext>
            </a:extLst>
          </p:cNvPr>
          <p:cNvSpPr txBox="1"/>
          <p:nvPr/>
        </p:nvSpPr>
        <p:spPr bwMode="auto">
          <a:xfrm>
            <a:off x="859864" y="3350288"/>
            <a:ext cx="1269232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1991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9D6E877-2EC2-B1F0-DE82-32BECD618A5A}"/>
              </a:ext>
            </a:extLst>
          </p:cNvPr>
          <p:cNvSpPr txBox="1"/>
          <p:nvPr/>
        </p:nvSpPr>
        <p:spPr bwMode="auto">
          <a:xfrm>
            <a:off x="5534911" y="4202351"/>
            <a:ext cx="1269232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</p:txBody>
      </p:sp>
      <p:sp>
        <p:nvSpPr>
          <p:cNvPr id="7" name="Textfeld 4">
            <a:extLst>
              <a:ext uri="{FF2B5EF4-FFF2-40B4-BE49-F238E27FC236}">
                <a16:creationId xmlns:a16="http://schemas.microsoft.com/office/drawing/2014/main" id="{4059CFDB-6F9F-B602-25AB-69E169CB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04" y="5017749"/>
            <a:ext cx="7818798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Drastischer 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Schwund an Schmetterlingen </a:t>
            </a: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besonders in den letzten 10 Jahren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138659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Grafik 4" descr="karge Fläche.jpg">
            <a:extLst>
              <a:ext uri="{FF2B5EF4-FFF2-40B4-BE49-F238E27FC236}">
                <a16:creationId xmlns:a16="http://schemas.microsoft.com/office/drawing/2014/main" id="{2552EF66-D526-2258-47CF-432D94C05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26988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31" y="210994"/>
            <a:ext cx="6153869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eine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Wiese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müsste dann wieder so aussehen,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um den Artenreichtum früherer Zeiten zurückzugewinnen</a:t>
            </a:r>
          </a:p>
        </p:txBody>
      </p:sp>
    </p:spTree>
    <p:extLst>
      <p:ext uri="{BB962C8B-B14F-4D97-AF65-F5344CB8AC3E}">
        <p14:creationId xmlns:p14="http://schemas.microsoft.com/office/powerpoint/2010/main" val="7361824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Grafik 2" descr="26A_10314_zugewachsener Boden4.JPG">
            <a:extLst>
              <a:ext uri="{FF2B5EF4-FFF2-40B4-BE49-F238E27FC236}">
                <a16:creationId xmlns:a16="http://schemas.microsoft.com/office/drawing/2014/main" id="{2C1516A8-E007-F432-CC96-5B26FE435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7EEC6F28-ED22-7C4F-DA8C-D9DC4517A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63" y="304505"/>
            <a:ext cx="1200242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 so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E816B06-723B-7562-63A9-A7EA88DD0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4720" y="6463026"/>
            <a:ext cx="1254887" cy="307777"/>
          </a:xfrm>
          <a:prstGeom prst="rect">
            <a:avLst/>
          </a:prstGeom>
          <a:solidFill>
            <a:srgbClr val="FFFFFF">
              <a:lumMod val="6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10314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4678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96ABF74-32A2-1AD1-C7A5-BC0048D4C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" y="-1"/>
            <a:ext cx="9129743" cy="6858001"/>
          </a:xfrm>
          <a:prstGeom prst="rect">
            <a:avLst/>
          </a:prstGeom>
        </p:spPr>
      </p:pic>
      <p:sp>
        <p:nvSpPr>
          <p:cNvPr id="8" name="Textfeld 5">
            <a:extLst>
              <a:ext uri="{FF2B5EF4-FFF2-40B4-BE49-F238E27FC236}">
                <a16:creationId xmlns:a16="http://schemas.microsoft.com/office/drawing/2014/main" id="{A4D87A31-6895-D125-F25E-C849EAEA8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7764" y="6434570"/>
            <a:ext cx="1112334" cy="307777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7754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A44B89D-CB8D-BE8B-30A7-D35653C2C7ED}"/>
              </a:ext>
            </a:extLst>
          </p:cNvPr>
          <p:cNvSpPr/>
          <p:nvPr/>
        </p:nvSpPr>
        <p:spPr>
          <a:xfrm>
            <a:off x="6505302" y="4336869"/>
            <a:ext cx="914400" cy="15588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542BAA36-2404-DA13-C34B-E26E75B72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33" y="254412"/>
            <a:ext cx="6153869" cy="101566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Roggenfeld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müsste dann wieder so aussehen,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um den Artenreichtum früherer Zeiten zurückzugewinnen.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Sehen Sie die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Roggenähre rechts unten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87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920A6A7-BE5C-3016-7E78-0E2E5892E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9" y="-32138"/>
            <a:ext cx="8871897" cy="684164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0C3DEAB-DF8E-B77C-4A76-C05A31EE5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576" y="5939923"/>
            <a:ext cx="4564162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aus: Fartmann et al. (2021): Insektensterben in Mitteleuropa.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Stuttgart (Hohenheim): Ulmer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2A504DED-A8A5-6B13-C211-35B9AD810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79" y="51717"/>
            <a:ext cx="5717836" cy="70788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ein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Wald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müsste so aussehen,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um den </a:t>
            </a: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aussterbenden Eichen-Zipfelfalter 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zu retten: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pic>
        <p:nvPicPr>
          <p:cNvPr id="93190" name="Grafik 3" descr="13905_Satyrium ilicis2.jpg">
            <a:extLst>
              <a:ext uri="{FF2B5EF4-FFF2-40B4-BE49-F238E27FC236}">
                <a16:creationId xmlns:a16="http://schemas.microsoft.com/office/drawing/2014/main" id="{2A9BA9FA-E61A-F1DD-9BE2-44234A060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15" y="48490"/>
            <a:ext cx="2828781" cy="212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8">
            <a:extLst>
              <a:ext uri="{FF2B5EF4-FFF2-40B4-BE49-F238E27FC236}">
                <a16:creationId xmlns:a16="http://schemas.microsoft.com/office/drawing/2014/main" id="{FA00AD1B-1328-2C86-F3CE-3EC3B964A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620" y="1867168"/>
            <a:ext cx="1136074" cy="30777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13905</a:t>
            </a:r>
          </a:p>
        </p:txBody>
      </p:sp>
    </p:spTree>
    <p:extLst>
      <p:ext uri="{BB962C8B-B14F-4D97-AF65-F5344CB8AC3E}">
        <p14:creationId xmlns:p14="http://schemas.microsoft.com/office/powerpoint/2010/main" val="339704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F0F6816-83FA-5893-D544-429ABC7A0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3309" y="6051850"/>
            <a:ext cx="6109855" cy="30777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aus: Knapp et al.: Der Holzweg - Wald im Widerstreit der Interessen.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oekom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2021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D968CE0A-DD4B-2363-DCBD-CB4D66BE0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963" y="304505"/>
            <a:ext cx="1200242" cy="40011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 so</a:t>
            </a:r>
          </a:p>
        </p:txBody>
      </p:sp>
    </p:spTree>
    <p:extLst>
      <p:ext uri="{BB962C8B-B14F-4D97-AF65-F5344CB8AC3E}">
        <p14:creationId xmlns:p14="http://schemas.microsoft.com/office/powerpoint/2010/main" val="37793726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209" y="576359"/>
            <a:ext cx="7993380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Aber wir können das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Rad der Geschichte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zurückdrehen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0" dirty="0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das wäre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völlig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wirklichkeitsfremd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C4E557E3-D385-5375-5542-0D69BFE60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209" y="2192866"/>
            <a:ext cx="7993380" cy="310854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Schäfer und Schafe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sind teuer und können niemals wieder flächendeckend eingesetzt werden.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Es wäre völlig wirklichkeitsfremd zu erwarten,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dass mit </a:t>
            </a:r>
            <a:r>
              <a:rPr lang="de-DE" sz="2800" b="1" kern="0" dirty="0">
                <a:latin typeface="Times New Roman" pitchFamily="18" charset="0"/>
                <a:cs typeface="Calibri" pitchFamily="34" charset="0"/>
              </a:rPr>
              <a:t>Sense und Sichel</a:t>
            </a: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 wieder </a:t>
            </a:r>
            <a:r>
              <a:rPr lang="de-DE" sz="2800" b="1" kern="0" dirty="0">
                <a:latin typeface="Times New Roman" pitchFamily="18" charset="0"/>
                <a:cs typeface="Calibri" pitchFamily="34" charset="0"/>
              </a:rPr>
              <a:t>Kaninchenfutter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kern="0" dirty="0">
                <a:latin typeface="Times New Roman" pitchFamily="18" charset="0"/>
                <a:cs typeface="Calibri" pitchFamily="34" charset="0"/>
              </a:rPr>
              <a:t>von den Wegrändern entnommen</a:t>
            </a: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 wird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57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42" y="398717"/>
            <a:ext cx="7993380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Wir können auch nicht die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Groß-Herbivoren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 wieder zum Einsatz bringen,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 die Wälder offenzuhalten</a:t>
            </a: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2F905D79-F46E-9977-75FC-6D3CA89D9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42" y="1913662"/>
            <a:ext cx="7993380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Etwa in 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Eifel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wieder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Wisente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auszuwildern,</a:t>
            </a:r>
          </a:p>
          <a:p>
            <a:pPr lvl="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damit diese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Landschaft </a:t>
            </a:r>
          </a:p>
          <a:p>
            <a:pPr lvl="0"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zur Erhaltung der Schmetterlings-Habitate offenhalten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völlig unvorstellbar.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Solche Ideen haben mit einer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realistischen Artenschutz-Planung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nichts zu tun</a:t>
            </a:r>
          </a:p>
        </p:txBody>
      </p:sp>
    </p:spTree>
    <p:extLst>
      <p:ext uri="{BB962C8B-B14F-4D97-AF65-F5344CB8AC3E}">
        <p14:creationId xmlns:p14="http://schemas.microsoft.com/office/powerpoint/2010/main" val="59901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93DF12A9-E3D8-B9A0-6252-D407098A8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280" y="1020663"/>
            <a:ext cx="8415439" cy="39703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können auch 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Stickstoff-Ausstoß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durch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Landwirtschaft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Industrie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Verkehr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nicht wieder so weit zurückschrauben,</a:t>
            </a:r>
          </a:p>
          <a:p>
            <a:pPr lvl="0"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dass wieder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karge Offen-Landschaften entstehen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ist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völlig unvorstellbar.</a:t>
            </a:r>
          </a:p>
          <a:p>
            <a:pPr lvl="0"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Solche Ideen haben mit einer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realistischen Artenschutz-Planung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wenig zu tun</a:t>
            </a:r>
          </a:p>
        </p:txBody>
      </p:sp>
    </p:spTree>
    <p:extLst>
      <p:ext uri="{BB962C8B-B14F-4D97-AF65-F5344CB8AC3E}">
        <p14:creationId xmlns:p14="http://schemas.microsoft.com/office/powerpoint/2010/main" val="18159936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576" y="889474"/>
            <a:ext cx="7958848" cy="138499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Alle solche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Naturschutz-Forderungen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sind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keinem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Landwirt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und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keinem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Forstwirt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keiner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Industrie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und keinem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Autofahrer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zumutbar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51C7C6CB-173E-2EBD-7330-C262FB7FB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576" y="2736502"/>
            <a:ext cx="7958848" cy="1384995"/>
          </a:xfrm>
          <a:prstGeom prst="rect">
            <a:avLst/>
          </a:prstGeom>
          <a:solidFill>
            <a:srgbClr val="DDF2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Landwirtschaft, Industrie 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Verkehr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können nicht zu den </a:t>
            </a:r>
          </a:p>
          <a:p>
            <a:pPr lvl="0"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Methoden der vorigen Jahrhunderte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zurückkehren</a:t>
            </a:r>
          </a:p>
        </p:txBody>
      </p:sp>
    </p:spTree>
    <p:extLst>
      <p:ext uri="{BB962C8B-B14F-4D97-AF65-F5344CB8AC3E}">
        <p14:creationId xmlns:p14="http://schemas.microsoft.com/office/powerpoint/2010/main" val="43888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23" y="302369"/>
            <a:ext cx="8572954" cy="440120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Daraus folgt: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Wir können es nicht schaffen,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den Arten-Reichtum früherer Jahrhunderte durch 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drastische Reduktion </a:t>
            </a: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unserer</a:t>
            </a:r>
            <a:r>
              <a:rPr lang="de-DE" sz="2800" b="1" kern="0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 produktiven Wirtschaft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kern="0" dirty="0">
              <a:latin typeface="Times New Roman" pitchFamily="18" charset="0"/>
              <a:cs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800" kern="0" dirty="0">
                <a:latin typeface="Times New Roman" pitchFamily="18" charset="0"/>
                <a:cs typeface="Calibri" pitchFamily="34" charset="0"/>
              </a:rPr>
              <a:t>und auch nicht durch</a:t>
            </a:r>
            <a:endParaRPr kumimoji="0" lang="de-DE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konventionelle Naturschutz-Maßnahmen </a:t>
            </a:r>
            <a:r>
              <a:rPr kumimoji="0" lang="de-DE" sz="2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wieder herzustellen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2199DD5B-2EBF-7A5B-C4BB-C379DD4A0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23" y="4923708"/>
            <a:ext cx="8515351" cy="954107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Wir können zur Erhaltung der Biodiversität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2800" b="1" kern="0" dirty="0">
                <a:solidFill>
                  <a:srgbClr val="0000FF"/>
                </a:solidFill>
                <a:latin typeface="Times New Roman" pitchFamily="18" charset="0"/>
                <a:cs typeface="Calibri" pitchFamily="34" charset="0"/>
              </a:rPr>
              <a:t>keine musealen Landschaften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wieder herstellen</a:t>
            </a:r>
            <a:endParaRPr kumimoji="0" lang="de-DE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71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3E81AE-359A-369F-7851-965B55A2C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1361832"/>
            <a:ext cx="5884107" cy="509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4B6F3B1-3777-B20F-00DC-CCE63EF25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2293" y="6151154"/>
            <a:ext cx="1141367" cy="307777"/>
          </a:xfrm>
          <a:prstGeom prst="rect">
            <a:avLst/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Kunz 14989</a:t>
            </a: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539552" y="315392"/>
            <a:ext cx="8231068" cy="120032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erschreckende Spitzenreiter des Aussterbens sind: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1. das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Rebhuhn: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seit 1980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in Europa um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93%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zurückgegangen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(https://www.rebhuhn-retten.de/wissenswertes/das-rebhuhn)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982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48" y="326306"/>
            <a:ext cx="8515351" cy="286232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Wir müssen </a:t>
            </a:r>
            <a:r>
              <a:rPr kumimoji="0" lang="de-DE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umdenken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und ins Auge fassen,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die verlorenen Habitate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für bestimmte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Zielarten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 ausgewiesenen begrenzten Flächen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 technischen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Mitteln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geplant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Calibri" pitchFamily="34" charset="0"/>
              </a:rPr>
              <a:t>wieder herzustellen</a:t>
            </a:r>
          </a:p>
        </p:txBody>
      </p:sp>
      <p:sp>
        <p:nvSpPr>
          <p:cNvPr id="4" name="Textfeld 4">
            <a:extLst>
              <a:ext uri="{FF2B5EF4-FFF2-40B4-BE49-F238E27FC236}">
                <a16:creationId xmlns:a16="http://schemas.microsoft.com/office/drawing/2014/main" id="{16E73BE9-5F91-17D6-5F35-954658BC8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47" y="3288314"/>
            <a:ext cx="8515351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latin typeface="Times New Roman" pitchFamily="18" charset="0"/>
                <a:cs typeface="Arial" charset="0"/>
              </a:rPr>
              <a:t>Wenn die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Landschaft zugewachsen </a:t>
            </a:r>
            <a:r>
              <a:rPr lang="de-DE" sz="2800" dirty="0">
                <a:latin typeface="Times New Roman" pitchFamily="18" charset="0"/>
                <a:cs typeface="Arial" charset="0"/>
              </a:rPr>
              <a:t>ist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latin typeface="Times New Roman" pitchFamily="18" charset="0"/>
                <a:cs typeface="Arial" charset="0"/>
              </a:rPr>
              <a:t>und der Boden wegen Stickstoff </a:t>
            </a:r>
            <a:r>
              <a:rPr lang="de-DE" sz="2800" b="1" dirty="0">
                <a:latin typeface="Times New Roman" pitchFamily="18" charset="0"/>
                <a:cs typeface="Arial" charset="0"/>
              </a:rPr>
              <a:t>zu dicht und fett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mit Gras bedeckt</a:t>
            </a:r>
            <a:r>
              <a:rPr lang="de-DE" sz="2800" dirty="0">
                <a:latin typeface="Times New Roman" pitchFamily="18" charset="0"/>
                <a:cs typeface="Arial" charset="0"/>
              </a:rPr>
              <a:t> ist,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latin typeface="Times New Roman" pitchFamily="18" charset="0"/>
                <a:cs typeface="Arial" charset="0"/>
              </a:rPr>
              <a:t>dann müssen eben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Büsche und Bäume beseitigt </a:t>
            </a:r>
            <a:r>
              <a:rPr lang="de-DE" sz="2800" dirty="0">
                <a:latin typeface="Times New Roman" pitchFamily="18" charset="0"/>
                <a:cs typeface="Arial" charset="0"/>
              </a:rPr>
              <a:t>werden und der Humus muss </a:t>
            </a: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mit Maschinen abgetragen </a:t>
            </a:r>
            <a:r>
              <a:rPr lang="de-DE" sz="2800" dirty="0">
                <a:latin typeface="Times New Roman" pitchFamily="18" charset="0"/>
                <a:cs typeface="Arial" charset="0"/>
              </a:rPr>
              <a:t>werden </a:t>
            </a:r>
          </a:p>
        </p:txBody>
      </p:sp>
    </p:spTree>
    <p:extLst>
      <p:ext uri="{BB962C8B-B14F-4D97-AF65-F5344CB8AC3E}">
        <p14:creationId xmlns:p14="http://schemas.microsoft.com/office/powerpoint/2010/main" val="286455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024D84-F31C-8025-167F-07503F024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1003785B-DB9C-3DAD-DE58-45A465F48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4" y="86143"/>
            <a:ext cx="8515351" cy="6555641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Das wäre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technisch durchführbar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Es ist auch eine 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realistische Vorstellung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 bereits erprobt ist: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denn (</a:t>
            </a:r>
            <a:r>
              <a:rPr lang="de-DE" sz="28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völlig unbeabsichtigt)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haben Projekte in den letzten Jahrzehnten vorgeführt,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dass es möglich ist,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b="1" dirty="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mit technischen Eingriffen in die Natur: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2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die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Landschaft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wieder zu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„</a:t>
            </a:r>
            <a:r>
              <a:rPr lang="de-DE" sz="2800" b="1" dirty="0" err="1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heterogenisieren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“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und</a:t>
            </a:r>
            <a:r>
              <a:rPr lang="de-DE" sz="280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Störstellen</a:t>
            </a:r>
            <a:r>
              <a:rPr lang="de-DE" sz="280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zu</a:t>
            </a:r>
            <a:r>
              <a:rPr lang="de-DE" sz="2800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de-DE" sz="2800" b="1" dirty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erzeugen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de-DE" sz="2800" b="1" dirty="0">
              <a:solidFill>
                <a:srgbClr val="C00000"/>
              </a:solidFill>
              <a:latin typeface="Times New Roman" pitchFamily="18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latin typeface="Times New Roman" pitchFamily="18" charset="0"/>
                <a:cs typeface="Arial" charset="0"/>
              </a:rPr>
              <a:t>und damit </a:t>
            </a:r>
            <a:r>
              <a:rPr lang="de-DE" sz="2800" b="1" dirty="0">
                <a:latin typeface="Times New Roman" pitchFamily="18" charset="0"/>
                <a:cs typeface="Arial" charset="0"/>
              </a:rPr>
              <a:t>Arten zurückzuholen</a:t>
            </a:r>
            <a:r>
              <a:rPr lang="de-DE" sz="2800" dirty="0">
                <a:latin typeface="Times New Roman" pitchFamily="18" charset="0"/>
                <a:cs typeface="Arial" charset="0"/>
              </a:rPr>
              <a:t>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latin typeface="Times New Roman" pitchFamily="18" charset="0"/>
                <a:cs typeface="Arial" charset="0"/>
              </a:rPr>
              <a:t>die regional bereits vollkommen verschwunden waren</a:t>
            </a:r>
          </a:p>
        </p:txBody>
      </p:sp>
    </p:spTree>
    <p:extLst>
      <p:ext uri="{BB962C8B-B14F-4D97-AF65-F5344CB8AC3E}">
        <p14:creationId xmlns:p14="http://schemas.microsoft.com/office/powerpoint/2010/main" val="359277076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BAA53B65-202B-2E96-FFFE-DABB6212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04" y="533296"/>
            <a:ext cx="7906591" cy="4524315"/>
          </a:xfrm>
          <a:prstGeom prst="rect">
            <a:avLst/>
          </a:prstGeom>
          <a:solidFill>
            <a:srgbClr val="DDF2C8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auf </a:t>
            </a: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Flughäfen,</a:t>
            </a: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Rohstoff-Abbau-Flächen oder</a:t>
            </a: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Truppenübungsplätzen </a:t>
            </a: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findet man heute oft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mehr bedrohte Arten </a:t>
            </a:r>
            <a:r>
              <a:rPr kumimoji="0" lang="de-DE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als in manchen 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Naturschutzgebieten</a:t>
            </a:r>
            <a:endParaRPr kumimoji="0" lang="de-DE" sz="3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601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:\WINTEXT_aktuell\VORTRÄGE_ab2006\Naturschutz\Krickenbeck\Orchideen_Flughafen.jpg">
            <a:extLst>
              <a:ext uri="{FF2B5EF4-FFF2-40B4-BE49-F238E27FC236}">
                <a16:creationId xmlns:a16="http://schemas.microsoft.com/office/drawing/2014/main" id="{3625121B-3A6F-74DB-8CE5-4DF8514A8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74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H:\WINTEXT_aktuell\VORTRÄGE_ab2006\Naturschutz\Krickenbeck\Moorlilie_Wahner Heide.jpg">
            <a:extLst>
              <a:ext uri="{FF2B5EF4-FFF2-40B4-BE49-F238E27FC236}">
                <a16:creationId xmlns:a16="http://schemas.microsoft.com/office/drawing/2014/main" id="{FFF158FF-FCBC-FB4C-F786-7FBE1B797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997200"/>
            <a:ext cx="5184775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5">
            <a:extLst>
              <a:ext uri="{FF2B5EF4-FFF2-40B4-BE49-F238E27FC236}">
                <a16:creationId xmlns:a16="http://schemas.microsoft.com/office/drawing/2014/main" id="{36E24CD4-1D47-9CBB-80BA-C53383AF2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007" y="6403340"/>
            <a:ext cx="663575" cy="27622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Google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BCD4D0A3-723B-FFBA-BE0F-537A7825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915" y="161354"/>
            <a:ext cx="3214284" cy="830997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fontAlgn="base" hangingPunct="1">
              <a:spcAft>
                <a:spcPct val="0"/>
              </a:spcAft>
              <a:defRPr/>
            </a:pPr>
            <a:r>
              <a:rPr lang="de-DE" altLang="de-DE" sz="2400" noProof="1">
                <a:latin typeface="Times New Roman" panose="02020603050405020304" pitchFamily="18" charset="0"/>
              </a:rPr>
              <a:t>hier </a:t>
            </a:r>
            <a:r>
              <a:rPr kumimoji="0" lang="de-DE" altLang="de-DE" sz="2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z.B. der </a:t>
            </a:r>
            <a:r>
              <a:rPr kumimoji="0" lang="de-DE" altLang="de-DE" sz="24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Flughafen</a:t>
            </a:r>
            <a:r>
              <a:rPr kumimoji="0" lang="de-DE" altLang="de-DE" sz="2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Köln-Bonn</a:t>
            </a:r>
            <a:endParaRPr kumimoji="0" lang="de-DE" altLang="de-DE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F9F9EE87-6A78-BCE3-4D6A-E973CE7A1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4400550"/>
            <a:ext cx="3547533" cy="400110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fontAlgn="base" hangingPunct="1">
              <a:spcAft>
                <a:spcPct val="0"/>
              </a:spcAft>
              <a:defRPr/>
            </a:pPr>
            <a:r>
              <a:rPr lang="de-DE" altLang="de-DE" sz="2000" noProof="1">
                <a:latin typeface="Times New Roman" panose="02020603050405020304" pitchFamily="18" charset="0"/>
              </a:rPr>
              <a:t>Orchideen neben der Landebahn</a:t>
            </a: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feld 3">
            <a:extLst>
              <a:ext uri="{FF2B5EF4-FFF2-40B4-BE49-F238E27FC236}">
                <a16:creationId xmlns:a16="http://schemas.microsoft.com/office/drawing/2014/main" id="{872CB3B4-68C9-8FC4-0D4D-292F6918D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205" y="6049397"/>
            <a:ext cx="3547533" cy="707886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fontAlgn="base" hangingPunct="1">
              <a:spcAft>
                <a:spcPct val="0"/>
              </a:spcAft>
              <a:defRPr/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Moorlilie (</a:t>
            </a:r>
            <a:r>
              <a:rPr lang="de-DE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Narthecium</a:t>
            </a:r>
            <a:r>
              <a:rPr lang="de-DE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ossifragum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vor </a:t>
            </a:r>
            <a:r>
              <a:rPr lang="de-DE" altLang="de-DE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der Landebahn</a:t>
            </a:r>
            <a:endParaRPr kumimoji="0" lang="de-DE" altLang="de-DE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72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" grpId="0" animBg="1"/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Grafik 1" descr="13123_KöHö.JPG">
            <a:extLst>
              <a:ext uri="{FF2B5EF4-FFF2-40B4-BE49-F238E27FC236}">
                <a16:creationId xmlns:a16="http://schemas.microsoft.com/office/drawing/2014/main" id="{D8A7266A-6A8D-A5F6-D347-DC5120F4E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1" y="5346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Textfeld 5">
            <a:extLst>
              <a:ext uri="{FF2B5EF4-FFF2-40B4-BE49-F238E27FC236}">
                <a16:creationId xmlns:a16="http://schemas.microsoft.com/office/drawing/2014/main" id="{3C6F249D-6C01-3957-120E-DD030B763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7764" y="6434570"/>
            <a:ext cx="1112334" cy="307777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13123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2648DC-443A-D44D-4C4A-727D4C28D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930567" cy="145247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0740C67-83F1-76E9-5E05-7EC1E80AA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291" y="3088220"/>
            <a:ext cx="2930417" cy="2526864"/>
          </a:xfrm>
          <a:prstGeom prst="rect">
            <a:avLst/>
          </a:prstGeom>
        </p:spPr>
      </p:pic>
      <p:sp>
        <p:nvSpPr>
          <p:cNvPr id="12" name="Textfeld 5">
            <a:extLst>
              <a:ext uri="{FF2B5EF4-FFF2-40B4-BE49-F238E27FC236}">
                <a16:creationId xmlns:a16="http://schemas.microsoft.com/office/drawing/2014/main" id="{3F4D0744-1D9C-D0A9-B3CA-D954A430C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9228" y="5314050"/>
            <a:ext cx="1112334" cy="307777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Kunz 21120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A124EBB-954A-775C-E449-C95471C15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19" y="5172687"/>
            <a:ext cx="4523027" cy="1569660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oder hier: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Braunkohle-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Tagebau</a:t>
            </a: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Garzweiler:</a:t>
            </a:r>
            <a:endParaRPr kumimoji="0" lang="de-DE" altLang="de-DE" sz="2400" b="1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einer der </a:t>
            </a: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letzten Brutplätze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</a:t>
            </a: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Steinschmätzers</a:t>
            </a: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ganz NRW</a:t>
            </a:r>
            <a:endParaRPr kumimoji="0" lang="de-DE" altLang="de-DE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9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687241C-A216-8DDE-C1BD-DA5994186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2162" name="Picture 2">
            <a:extLst>
              <a:ext uri="{FF2B5EF4-FFF2-40B4-BE49-F238E27FC236}">
                <a16:creationId xmlns:a16="http://schemas.microsoft.com/office/drawing/2014/main" id="{AC6401B8-F8EE-EB9B-3221-6D90211E5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855" y="134938"/>
            <a:ext cx="4968875" cy="67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4" name="Textfeld 2">
            <a:extLst>
              <a:ext uri="{FF2B5EF4-FFF2-40B4-BE49-F238E27FC236}">
                <a16:creationId xmlns:a16="http://schemas.microsoft.com/office/drawing/2014/main" id="{8D667F7B-ADFB-399F-4C81-990FCB09D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418" y="6157338"/>
            <a:ext cx="2881312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6760 Borris et al.: Der Falke 65, 7–11 (2018)</a:t>
            </a:r>
          </a:p>
        </p:txBody>
      </p:sp>
      <p:sp>
        <p:nvSpPr>
          <p:cNvPr id="2" name="Textfeld 5">
            <a:extLst>
              <a:ext uri="{FF2B5EF4-FFF2-40B4-BE49-F238E27FC236}">
                <a16:creationId xmlns:a16="http://schemas.microsoft.com/office/drawing/2014/main" id="{45DA03B1-008D-9309-286A-F2562A0BF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018" y="6449725"/>
            <a:ext cx="663575" cy="276225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Google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A9CCE53-10BF-D0C5-5FBD-62D477D23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96" y="5676334"/>
            <a:ext cx="2979977" cy="830997"/>
          </a:xfrm>
          <a:prstGeom prst="rect">
            <a:avLst/>
          </a:prstGeom>
          <a:solidFill>
            <a:srgbClr val="DBF4C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oder hier: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Truppenübungsplatz</a:t>
            </a:r>
            <a:endParaRPr kumimoji="0" lang="de-DE" altLang="de-DE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90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 animBg="1"/>
      <p:bldP spid="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94D185B3-EAC8-75FB-7927-45D34AC1F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73" y="419761"/>
            <a:ext cx="8071388" cy="501675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Wir lernen aus diesen Beispielen,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dass es möglich ist,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artenreiche karge Offenlandschaften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für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bestimmte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Zielarten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durch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technische Eingriffe 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wieder herzustellen,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3200" kern="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obwohl das in allen eben gezeigten Beispielen überhaupt </a:t>
            </a:r>
            <a:r>
              <a:rPr kumimoji="0" lang="de-DE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nicht beabsichtigt </a:t>
            </a: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Calibri" pitchFamily="34" charset="0"/>
              </a:rPr>
              <a:t>war</a:t>
            </a:r>
          </a:p>
        </p:txBody>
      </p:sp>
    </p:spTree>
    <p:extLst>
      <p:ext uri="{BB962C8B-B14F-4D97-AF65-F5344CB8AC3E}">
        <p14:creationId xmlns:p14="http://schemas.microsoft.com/office/powerpoint/2010/main" val="27895485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5CA9A77-D631-39D3-4FB1-226A6B47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6" y="262931"/>
            <a:ext cx="8071387" cy="304698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 kann das Ganze aber auch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beabsichtigen</a:t>
            </a:r>
            <a:r>
              <a:rPr kumimoji="0" lang="de-DE" sz="32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2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indem man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 Hilfe der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Land- und Forstwirtschaft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2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solche Flächen für Zielarten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künstlich herstellt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3630C33-6511-1216-D7CB-3347541DC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6" y="3429000"/>
            <a:ext cx="8071387" cy="304698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Dazu brauchen wir die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Zusammenarbeit mit den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Land- und Forstwirten: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brauchen ihr „</a:t>
            </a:r>
            <a:r>
              <a:rPr kumimoji="0" lang="de-DE" sz="32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de-DE" sz="32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wir brauchen ihr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Gerät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78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7F9F7A35-7A8D-DA9B-B863-5385F9265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042" y="908336"/>
            <a:ext cx="5393109" cy="5736303"/>
          </a:xfrm>
          <a:prstGeom prst="rect">
            <a:avLst/>
          </a:prstGeom>
        </p:spPr>
      </p:pic>
      <p:pic>
        <p:nvPicPr>
          <p:cNvPr id="5" name="Picture 2" descr="Image result for moderne landwirtschaft">
            <a:extLst>
              <a:ext uri="{FF2B5EF4-FFF2-40B4-BE49-F238E27FC236}">
                <a16:creationId xmlns:a16="http://schemas.microsoft.com/office/drawing/2014/main" id="{694E99FC-0B99-2AD5-CB19-35497B6EF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7" y="2348200"/>
            <a:ext cx="3759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8D827AB2-FF94-035D-493D-9394C7424C25}"/>
              </a:ext>
            </a:extLst>
          </p:cNvPr>
          <p:cNvCxnSpPr/>
          <p:nvPr/>
        </p:nvCxnSpPr>
        <p:spPr>
          <a:xfrm flipH="1">
            <a:off x="2526005" y="908337"/>
            <a:ext cx="142875" cy="18732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3CF82A01-383D-2E64-9083-C7C9EFA75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480" y="476537"/>
            <a:ext cx="2427287" cy="4000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hier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die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Agrarfläche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716BF70-2EE0-52CF-C788-04B44E851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1" y="332075"/>
            <a:ext cx="3285490" cy="40005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dort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die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Fläche für die Arten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9B71C016-4947-4136-1081-7753C05CE526}"/>
              </a:ext>
            </a:extLst>
          </p:cNvPr>
          <p:cNvCxnSpPr/>
          <p:nvPr/>
        </p:nvCxnSpPr>
        <p:spPr>
          <a:xfrm flipH="1">
            <a:off x="6119813" y="692437"/>
            <a:ext cx="649287" cy="936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5">
            <a:extLst>
              <a:ext uri="{FF2B5EF4-FFF2-40B4-BE49-F238E27FC236}">
                <a16:creationId xmlns:a16="http://schemas.microsoft.com/office/drawing/2014/main" id="{B595280F-0A9E-E49B-C0A3-4AE44BF82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17" y="5240625"/>
            <a:ext cx="663575" cy="276225"/>
          </a:xfrm>
          <a:prstGeom prst="rect">
            <a:avLst/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Google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74FDF6C-5EF6-96D3-C37E-1B7E04DB3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0119" y="6121419"/>
            <a:ext cx="1296491" cy="523220"/>
          </a:xfrm>
          <a:prstGeom prst="rect">
            <a:avLst/>
          </a:prstGeom>
          <a:solidFill>
            <a:schemeClr val="tx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Foto Weinert </a:t>
            </a:r>
            <a:r>
              <a:rPr kumimoji="0" lang="de-DE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Quakenbrück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 animBg="1"/>
      <p:bldP spid="11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5CA9A77-D631-39D3-4FB1-226A6B47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5" y="873626"/>
            <a:ext cx="8071387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bringt politisch und diplomatisch nichts,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Naturschützer unentwegt die Landwirte verdammen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5CA9A77-D631-39D3-4FB1-226A6B47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5" y="2787089"/>
            <a:ext cx="8071387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 muss sich nur mit ihnen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verständigen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man muss sie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bezahlen</a:t>
            </a:r>
          </a:p>
        </p:txBody>
      </p:sp>
    </p:spTree>
    <p:extLst>
      <p:ext uri="{BB962C8B-B14F-4D97-AF65-F5344CB8AC3E}">
        <p14:creationId xmlns:p14="http://schemas.microsoft.com/office/powerpoint/2010/main" val="277831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4B6F3B1-3777-B20F-00DC-CCE63EF25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38814"/>
            <a:ext cx="5958840" cy="3077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de-DE" sz="1400" b="1" kern="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Quelle: https://www.rebhuhnschutzprojekt.de/bestandsrueckgang.html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8A4F0F3-BA41-990D-5AE3-EBC2592BB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43999" cy="60930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874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5CA9A77-D631-39D3-4FB1-226A6B47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5" y="704293"/>
            <a:ext cx="8071387" cy="107721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wird gefragt: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„Woher das Geld nehmen?“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630C33-6511-1216-D7CB-3347541DC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05" y="2285993"/>
            <a:ext cx="8071387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Aber wenn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5 % der Waldfläche Deutschlands stillgelegt werden sollen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dann ist das Geld ja da </a:t>
            </a:r>
            <a:endParaRPr kumimoji="0" lang="de-DE" sz="32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06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4">
            <a:extLst>
              <a:ext uri="{FF2B5EF4-FFF2-40B4-BE49-F238E27FC236}">
                <a16:creationId xmlns:a16="http://schemas.microsoft.com/office/drawing/2014/main" id="{23E402E8-5AE9-9C8E-F8E2-4FA997D35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887" y="891239"/>
            <a:ext cx="7837960" cy="156966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 dürfen nicht davor zurückschrecken,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 ausgesuchten Flächen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unkonventionelle Maßnahmen</a:t>
            </a:r>
            <a:r>
              <a:rPr kumimoji="0" lang="de-DE" sz="3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zu ergreifen: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817B0B7F-813B-A8FF-B67E-48FBF4DF6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84" y="2690599"/>
            <a:ext cx="7837960" cy="2062103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Bäume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fällen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Sträucher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beseitigen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 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Humus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abtragen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kurz: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Störstellen</a:t>
            </a:r>
            <a:r>
              <a:rPr kumimoji="0" lang="de-DE" sz="3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schaffen </a:t>
            </a:r>
            <a:endParaRPr kumimoji="0" lang="de-DE" sz="3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68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1E4948B8-F125-092F-87CB-1D07998F7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0030" y="1221618"/>
            <a:ext cx="6983940" cy="3046988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Aber das ist </a:t>
            </a:r>
            <a:r>
              <a:rPr kumimoji="0" lang="de-DE" alt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kein Naturschutz</a:t>
            </a: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 ist </a:t>
            </a:r>
            <a:r>
              <a:rPr kumimoji="0" lang="de-DE" alt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Habitat-Management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zum Zwecke der Erhaltung oder Wiederansiedlung aussterbender Arten</a:t>
            </a:r>
          </a:p>
        </p:txBody>
      </p:sp>
    </p:spTree>
    <p:extLst>
      <p:ext uri="{BB962C8B-B14F-4D97-AF65-F5344CB8AC3E}">
        <p14:creationId xmlns:p14="http://schemas.microsoft.com/office/powerpoint/2010/main" val="28080460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68B7A924-88E1-04CA-4C86-BCB0F0F3C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78" y="517656"/>
            <a:ext cx="8429259" cy="2677656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Wenn solche Habitate künstlich hergestellt werden,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dann gehen sie allerdings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nach relativ kurzer Zeit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wieder verloren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wenn solche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technischen Eingriffe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die Natur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nicht fortgesetzt wiederholt werden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D293AE43-F659-AE65-5890-268AD7366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78" y="3479327"/>
            <a:ext cx="8429259" cy="181588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Ständige Eingriffe in die Landschaft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sind unbedingt erforderlich.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„Natur </a:t>
            </a:r>
            <a:r>
              <a:rPr kumimoji="0" lang="de-DE" sz="2800" b="1" i="0" u="none" strike="noStrike" kern="1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sein lassen“ 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wäre die falsche Lösung</a:t>
            </a:r>
          </a:p>
        </p:txBody>
      </p:sp>
    </p:spTree>
    <p:extLst>
      <p:ext uri="{BB962C8B-B14F-4D97-AF65-F5344CB8AC3E}">
        <p14:creationId xmlns:p14="http://schemas.microsoft.com/office/powerpoint/2010/main" val="118309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C66FB0-0478-87CD-14AC-006F7CD41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8B39A29D-7157-54C6-CBA9-1D7AF2A3A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18" y="676209"/>
            <a:ext cx="8337897" cy="4832092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 damit beginnt schon das Problem: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„Arten-Paradies“ </a:t>
            </a:r>
            <a:r>
              <a:rPr kumimoji="0" lang="de-DE" altLang="de-DE" sz="28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Braunkohle-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Tagebau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geht durch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„Renaturierung“ </a:t>
            </a: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verloren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 „Arten-Paradies“ </a:t>
            </a:r>
            <a:r>
              <a:rPr kumimoji="0" lang="de-DE" altLang="de-DE" sz="2800" b="1" i="0" u="none" strike="noStrike" kern="1200" cap="none" spc="0" normalizeH="0" baseline="0" noProof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Truppenübungsplatz</a:t>
            </a:r>
            <a:endParaRPr kumimoji="0" lang="de-DE" altLang="de-DE" sz="28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  <a:p>
            <a:pPr marL="432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geht durch </a:t>
            </a: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„wieder an die Natur zurückgeben“ </a:t>
            </a:r>
          </a:p>
          <a:p>
            <a:pPr marL="432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b="1" kern="0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  <a:p>
            <a:pPr marL="432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(so wie die Politik das nach der Wende gefordert hat)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</a:p>
          <a:p>
            <a:pPr marL="432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2800" b="1" kern="0" dirty="0">
              <a:solidFill>
                <a:srgbClr val="0000FF"/>
              </a:solidFill>
              <a:latin typeface="Times New Roman" pitchFamily="18" charset="0"/>
              <a:cs typeface="Arial" charset="0"/>
            </a:endParaRPr>
          </a:p>
          <a:p>
            <a:pPr marL="432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verloren</a:t>
            </a: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905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">
            <a:extLst>
              <a:ext uri="{FF2B5EF4-FFF2-40B4-BE49-F238E27FC236}">
                <a16:creationId xmlns:a16="http://schemas.microsoft.com/office/drawing/2014/main" id="{367CE875-CC16-382F-436F-6413DC94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92" y="591169"/>
            <a:ext cx="7866215" cy="5262979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 jetzt denkt,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solcherart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Artenschutz</a:t>
            </a:r>
            <a:r>
              <a:rPr lang="de-DE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sei eine </a:t>
            </a:r>
            <a:r>
              <a:rPr lang="de-DE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reine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Fantasie-Vorstellung</a:t>
            </a: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2800" kern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 möge sehen, dass wir bereits </a:t>
            </a: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erfolgreiche Beispiele </a:t>
            </a:r>
            <a:r>
              <a:rPr kumimoji="0" lang="de-DE" sz="28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dafür haben,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dass es möglich ist,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lokal ausgestorbene (oder gefährdete) Arten wieder anzusiedeln durch: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gezielte Gestaltung der Landschaft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 technischem Gerät</a:t>
            </a:r>
          </a:p>
        </p:txBody>
      </p:sp>
    </p:spTree>
    <p:extLst>
      <p:ext uri="{BB962C8B-B14F-4D97-AF65-F5344CB8AC3E}">
        <p14:creationId xmlns:p14="http://schemas.microsoft.com/office/powerpoint/2010/main" val="10511725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3">
            <a:extLst>
              <a:ext uri="{FF2B5EF4-FFF2-40B4-BE49-F238E27FC236}">
                <a16:creationId xmlns:a16="http://schemas.microsoft.com/office/drawing/2014/main" id="{BC311DA3-9709-B804-2252-5CF0CA8C9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05" y="1085672"/>
            <a:ext cx="7126721" cy="510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5">
            <a:extLst>
              <a:ext uri="{FF2B5EF4-FFF2-40B4-BE49-F238E27FC236}">
                <a16:creationId xmlns:a16="http://schemas.microsoft.com/office/drawing/2014/main" id="{528783B3-DCDD-A911-7005-478E91973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983" y="5883823"/>
            <a:ext cx="1246910" cy="307777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Kunz 21140</a:t>
            </a:r>
          </a:p>
        </p:txBody>
      </p:sp>
      <p:sp>
        <p:nvSpPr>
          <p:cNvPr id="3" name="Textfeld 4">
            <a:extLst>
              <a:ext uri="{FF2B5EF4-FFF2-40B4-BE49-F238E27FC236}">
                <a16:creationId xmlns:a16="http://schemas.microsoft.com/office/drawing/2014/main" id="{34BF7A67-DF06-F2B5-764A-20D048ED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426" y="434105"/>
            <a:ext cx="6117293" cy="461665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Beispiel: der </a:t>
            </a:r>
            <a:r>
              <a:rPr kumimoji="0" lang="de-DE" alt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Goldene Scheckenfalter </a:t>
            </a:r>
          </a:p>
        </p:txBody>
      </p:sp>
    </p:spTree>
    <p:extLst>
      <p:ext uri="{BB962C8B-B14F-4D97-AF65-F5344CB8AC3E}">
        <p14:creationId xmlns:p14="http://schemas.microsoft.com/office/powerpoint/2010/main" val="22736107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4">
            <a:extLst>
              <a:ext uri="{FF2B5EF4-FFF2-40B4-BE49-F238E27FC236}">
                <a16:creationId xmlns:a16="http://schemas.microsoft.com/office/drawing/2014/main" id="{550E44A4-599C-4366-549A-CCDD600C2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4" y="1039924"/>
            <a:ext cx="7783831" cy="3539430"/>
          </a:xfrm>
          <a:prstGeom prst="rect">
            <a:avLst/>
          </a:prstGeom>
          <a:solidFill>
            <a:srgbClr val="DBF4C8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Diese ehemals häufige Art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 in Schleswig-Holstein </a:t>
            </a:r>
            <a:r>
              <a:rPr lang="de-DE" altLang="de-DE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völlig ausgestorben.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Sie konnte durch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rigoroses technisches Habitat-Management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wieder </a:t>
            </a:r>
            <a:r>
              <a:rPr kumimoji="0" lang="de-DE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erfolgreich angesiedelt 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werden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altLang="de-DE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 zwar so:</a:t>
            </a:r>
            <a:endParaRPr kumimoji="0" lang="de-DE" altLang="de-DE" sz="280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4040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854FEE3-6D06-590D-B85D-414C31653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056"/>
            <a:ext cx="8995734" cy="6729313"/>
          </a:xfrm>
          <a:prstGeom prst="rect">
            <a:avLst/>
          </a:prstGeom>
        </p:spPr>
      </p:pic>
      <p:sp>
        <p:nvSpPr>
          <p:cNvPr id="89090" name="Textfeld 4">
            <a:extLst>
              <a:ext uri="{FF2B5EF4-FFF2-40B4-BE49-F238E27FC236}">
                <a16:creationId xmlns:a16="http://schemas.microsoft.com/office/drawing/2014/main" id="{10B3EB46-1F9A-6F64-A756-960D68039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163" y="116631"/>
            <a:ext cx="8155073" cy="83099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Zuerst musste der </a:t>
            </a:r>
            <a:r>
              <a:rPr kumimoji="0" lang="de-DE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Wald beseitigt werden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(was selbstverständlich nur unter </a:t>
            </a:r>
            <a:r>
              <a:rPr kumimoji="0" lang="de-DE" alt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Protesten der Bevölkerung </a:t>
            </a: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möglich war)</a:t>
            </a:r>
          </a:p>
        </p:txBody>
      </p:sp>
      <p:sp>
        <p:nvSpPr>
          <p:cNvPr id="2" name="Textfeld 4">
            <a:extLst>
              <a:ext uri="{FF2B5EF4-FFF2-40B4-BE49-F238E27FC236}">
                <a16:creationId xmlns:a16="http://schemas.microsoft.com/office/drawing/2014/main" id="{556E399C-FC32-0CD3-60CC-77E7D15C5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614" y="6094867"/>
            <a:ext cx="4846349" cy="584775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Abbildungen mit freundlicher Genehmigung durch die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Stiftung Naturschutz Schleswig-Holstein/ Molfsee </a:t>
            </a:r>
            <a:endParaRPr kumimoji="0" lang="de-DE" altLang="de-DE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418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Grafik 5" descr="Plaggenernte Löwenstedt.jpg">
            <a:extLst>
              <a:ext uri="{FF2B5EF4-FFF2-40B4-BE49-F238E27FC236}">
                <a16:creationId xmlns:a16="http://schemas.microsoft.com/office/drawing/2014/main" id="{FEB52BD0-A9A2-D656-5857-CCD256071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4">
            <a:extLst>
              <a:ext uri="{FF2B5EF4-FFF2-40B4-BE49-F238E27FC236}">
                <a16:creationId xmlns:a16="http://schemas.microsoft.com/office/drawing/2014/main" id="{BE95E5B9-AEF6-4586-E220-F90DC4AB7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" y="26987"/>
            <a:ext cx="4583371" cy="156966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Dann musste der </a:t>
            </a:r>
            <a:r>
              <a:rPr kumimoji="0" lang="de-DE" altLang="de-DE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Humus abgetragen </a:t>
            </a:r>
            <a:r>
              <a:rPr kumimoji="0" lang="de-DE" altLang="de-DE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werden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(was manchen Umweltschützern auch überhaupt nicht passte)</a:t>
            </a:r>
          </a:p>
        </p:txBody>
      </p:sp>
    </p:spTree>
    <p:extLst>
      <p:ext uri="{BB962C8B-B14F-4D97-AF65-F5344CB8AC3E}">
        <p14:creationId xmlns:p14="http://schemas.microsoft.com/office/powerpoint/2010/main" val="1389152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5.6"/>
</p:tagLst>
</file>

<file path=ppt/theme/theme1.xml><?xml version="1.0" encoding="utf-8"?>
<a:theme xmlns:a="http://schemas.openxmlformats.org/drawingml/2006/main" name="10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4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8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7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1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8_Standard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rgbClr val="9FB404"/>
        </a:solidFill>
        <a:ln w="9525">
          <a:noFill/>
          <a:miter lim="800000"/>
          <a:headEnd/>
          <a:tailEnd/>
        </a:ln>
      </a:spPr>
      <a:bodyPr>
        <a:spAutoFit/>
      </a:bodyPr>
      <a:lstStyle>
        <a:defPPr algn="ctr">
          <a:spcBef>
            <a:spcPct val="50000"/>
          </a:spcBef>
          <a:defRPr dirty="0">
            <a:cs typeface="Times New Roman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3776</Words>
  <Application>Microsoft Office PowerPoint</Application>
  <PresentationFormat>Bildschirmpräsentation (4:3)</PresentationFormat>
  <Paragraphs>712</Paragraphs>
  <Slides>108</Slides>
  <Notes>48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108</vt:i4>
      </vt:variant>
    </vt:vector>
  </HeadingPairs>
  <TitlesOfParts>
    <vt:vector size="127" baseType="lpstr">
      <vt:lpstr>STKaiti</vt:lpstr>
      <vt:lpstr>Aptos</vt:lpstr>
      <vt:lpstr>Arial</vt:lpstr>
      <vt:lpstr>Calibri</vt:lpstr>
      <vt:lpstr>Times New Roman</vt:lpstr>
      <vt:lpstr>TimesNewRomanPSMT</vt:lpstr>
      <vt:lpstr>10_Standarddesign</vt:lpstr>
      <vt:lpstr>11_Standarddesign</vt:lpstr>
      <vt:lpstr>14_Standarddesign</vt:lpstr>
      <vt:lpstr>38_Standarddesign</vt:lpstr>
      <vt:lpstr>12_Standarddesign</vt:lpstr>
      <vt:lpstr>27_Standarddesign</vt:lpstr>
      <vt:lpstr>21_Standarddesign</vt:lpstr>
      <vt:lpstr>29_Standarddesign</vt:lpstr>
      <vt:lpstr>9_Standarddesign</vt:lpstr>
      <vt:lpstr>18_Standarddesign</vt:lpstr>
      <vt:lpstr>31_Standarddesign</vt:lpstr>
      <vt:lpstr>17_Standarddesign</vt:lpstr>
      <vt:lpstr>Image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Werner Kunz</dc:creator>
  <cp:lastModifiedBy>Werner Kunz</cp:lastModifiedBy>
  <cp:revision>5</cp:revision>
  <dcterms:created xsi:type="dcterms:W3CDTF">2024-08-04T21:52:28Z</dcterms:created>
  <dcterms:modified xsi:type="dcterms:W3CDTF">2024-10-21T18:55:54Z</dcterms:modified>
</cp:coreProperties>
</file>