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64" r:id="rId3"/>
    <p:sldMasterId id="2147483666" r:id="rId4"/>
    <p:sldMasterId id="2147483668" r:id="rId5"/>
    <p:sldMasterId id="2147483670" r:id="rId6"/>
    <p:sldMasterId id="2147483672" r:id="rId7"/>
    <p:sldMasterId id="2147483674" r:id="rId8"/>
    <p:sldMasterId id="2147483676" r:id="rId9"/>
    <p:sldMasterId id="2147483678" r:id="rId10"/>
    <p:sldMasterId id="2147483680" r:id="rId11"/>
    <p:sldMasterId id="2147483682" r:id="rId12"/>
    <p:sldMasterId id="2147483684" r:id="rId13"/>
    <p:sldMasterId id="2147483686" r:id="rId14"/>
    <p:sldMasterId id="2147483688" r:id="rId15"/>
    <p:sldMasterId id="2147483690" r:id="rId16"/>
    <p:sldMasterId id="2147483692" r:id="rId17"/>
    <p:sldMasterId id="2147483694" r:id="rId18"/>
  </p:sldMasterIdLst>
  <p:notesMasterIdLst>
    <p:notesMasterId r:id="rId122"/>
  </p:notesMasterIdLst>
  <p:sldIdLst>
    <p:sldId id="347" r:id="rId19"/>
    <p:sldId id="1168" r:id="rId20"/>
    <p:sldId id="1291" r:id="rId21"/>
    <p:sldId id="1253" r:id="rId22"/>
    <p:sldId id="377" r:id="rId23"/>
    <p:sldId id="371" r:id="rId24"/>
    <p:sldId id="1246" r:id="rId25"/>
    <p:sldId id="379" r:id="rId26"/>
    <p:sldId id="381" r:id="rId27"/>
    <p:sldId id="1268" r:id="rId28"/>
    <p:sldId id="1240" r:id="rId29"/>
    <p:sldId id="1245" r:id="rId30"/>
    <p:sldId id="1251" r:id="rId31"/>
    <p:sldId id="1248" r:id="rId32"/>
    <p:sldId id="483" r:id="rId33"/>
    <p:sldId id="1281" r:id="rId34"/>
    <p:sldId id="1254" r:id="rId35"/>
    <p:sldId id="1270" r:id="rId36"/>
    <p:sldId id="1269" r:id="rId37"/>
    <p:sldId id="1292" r:id="rId38"/>
    <p:sldId id="1271" r:id="rId39"/>
    <p:sldId id="362" r:id="rId40"/>
    <p:sldId id="1247" r:id="rId41"/>
    <p:sldId id="374" r:id="rId42"/>
    <p:sldId id="1294" r:id="rId43"/>
    <p:sldId id="1244" r:id="rId44"/>
    <p:sldId id="1252" r:id="rId45"/>
    <p:sldId id="474" r:id="rId46"/>
    <p:sldId id="403" r:id="rId47"/>
    <p:sldId id="1257" r:id="rId48"/>
    <p:sldId id="1258" r:id="rId49"/>
    <p:sldId id="1231" r:id="rId50"/>
    <p:sldId id="1249" r:id="rId51"/>
    <p:sldId id="365" r:id="rId52"/>
    <p:sldId id="1266" r:id="rId53"/>
    <p:sldId id="1259" r:id="rId54"/>
    <p:sldId id="1274" r:id="rId55"/>
    <p:sldId id="786" r:id="rId56"/>
    <p:sldId id="1275" r:id="rId57"/>
    <p:sldId id="1238" r:id="rId58"/>
    <p:sldId id="491" r:id="rId59"/>
    <p:sldId id="490" r:id="rId60"/>
    <p:sldId id="493" r:id="rId61"/>
    <p:sldId id="1295" r:id="rId62"/>
    <p:sldId id="1296" r:id="rId63"/>
    <p:sldId id="504" r:id="rId64"/>
    <p:sldId id="1260" r:id="rId65"/>
    <p:sldId id="484" r:id="rId66"/>
    <p:sldId id="547" r:id="rId67"/>
    <p:sldId id="485" r:id="rId68"/>
    <p:sldId id="1262" r:id="rId69"/>
    <p:sldId id="501" r:id="rId70"/>
    <p:sldId id="502" r:id="rId71"/>
    <p:sldId id="475" r:id="rId72"/>
    <p:sldId id="1263" r:id="rId73"/>
    <p:sldId id="1297" r:id="rId74"/>
    <p:sldId id="1276" r:id="rId75"/>
    <p:sldId id="1264" r:id="rId76"/>
    <p:sldId id="1277" r:id="rId77"/>
    <p:sldId id="730" r:id="rId78"/>
    <p:sldId id="731" r:id="rId79"/>
    <p:sldId id="732" r:id="rId80"/>
    <p:sldId id="1298" r:id="rId81"/>
    <p:sldId id="397" r:id="rId82"/>
    <p:sldId id="602" r:id="rId83"/>
    <p:sldId id="605" r:id="rId84"/>
    <p:sldId id="1293" r:id="rId85"/>
    <p:sldId id="1285" r:id="rId86"/>
    <p:sldId id="388" r:id="rId87"/>
    <p:sldId id="389" r:id="rId88"/>
    <p:sldId id="1279" r:id="rId89"/>
    <p:sldId id="1283" r:id="rId90"/>
    <p:sldId id="1286" r:id="rId91"/>
    <p:sldId id="1284" r:id="rId92"/>
    <p:sldId id="1188" r:id="rId93"/>
    <p:sldId id="487" r:id="rId94"/>
    <p:sldId id="450" r:id="rId95"/>
    <p:sldId id="451" r:id="rId96"/>
    <p:sldId id="1187" r:id="rId97"/>
    <p:sldId id="399" r:id="rId98"/>
    <p:sldId id="400" r:id="rId99"/>
    <p:sldId id="1265" r:id="rId100"/>
    <p:sldId id="1287" r:id="rId101"/>
    <p:sldId id="1227" r:id="rId102"/>
    <p:sldId id="1239" r:id="rId103"/>
    <p:sldId id="1243" r:id="rId104"/>
    <p:sldId id="1299" r:id="rId105"/>
    <p:sldId id="1300" r:id="rId106"/>
    <p:sldId id="373" r:id="rId107"/>
    <p:sldId id="417" r:id="rId108"/>
    <p:sldId id="1301" r:id="rId109"/>
    <p:sldId id="383" r:id="rId110"/>
    <p:sldId id="1267" r:id="rId111"/>
    <p:sldId id="382" r:id="rId112"/>
    <p:sldId id="453" r:id="rId113"/>
    <p:sldId id="334" r:id="rId114"/>
    <p:sldId id="384" r:id="rId115"/>
    <p:sldId id="1289" r:id="rId116"/>
    <p:sldId id="455" r:id="rId117"/>
    <p:sldId id="454" r:id="rId118"/>
    <p:sldId id="942" r:id="rId119"/>
    <p:sldId id="1290" r:id="rId120"/>
    <p:sldId id="1288" r:id="rId121"/>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77D643-4132-41A1-92A7-1FCBDCF2638C}" v="1" dt="2024-04-10T10:25:54.6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673" autoAdjust="0"/>
    <p:restoredTop sz="94660"/>
  </p:normalViewPr>
  <p:slideViewPr>
    <p:cSldViewPr snapToGrid="0">
      <p:cViewPr varScale="1">
        <p:scale>
          <a:sx n="110" d="100"/>
          <a:sy n="110" d="100"/>
        </p:scale>
        <p:origin x="28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117" Type="http://schemas.openxmlformats.org/officeDocument/2006/relationships/slide" Target="slides/slide99.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slide" Target="slides/slide45.xml"/><Relationship Id="rId68" Type="http://schemas.openxmlformats.org/officeDocument/2006/relationships/slide" Target="slides/slide50.xml"/><Relationship Id="rId84" Type="http://schemas.openxmlformats.org/officeDocument/2006/relationships/slide" Target="slides/slide66.xml"/><Relationship Id="rId89" Type="http://schemas.openxmlformats.org/officeDocument/2006/relationships/slide" Target="slides/slide71.xml"/><Relationship Id="rId112" Type="http://schemas.openxmlformats.org/officeDocument/2006/relationships/slide" Target="slides/slide94.xml"/><Relationship Id="rId16" Type="http://schemas.openxmlformats.org/officeDocument/2006/relationships/slideMaster" Target="slideMasters/slideMaster16.xml"/><Relationship Id="rId107" Type="http://schemas.openxmlformats.org/officeDocument/2006/relationships/slide" Target="slides/slide89.xml"/><Relationship Id="rId11" Type="http://schemas.openxmlformats.org/officeDocument/2006/relationships/slideMaster" Target="slideMasters/slideMaster11.xml"/><Relationship Id="rId32" Type="http://schemas.openxmlformats.org/officeDocument/2006/relationships/slide" Target="slides/slide14.xml"/><Relationship Id="rId37" Type="http://schemas.openxmlformats.org/officeDocument/2006/relationships/slide" Target="slides/slide19.xml"/><Relationship Id="rId53" Type="http://schemas.openxmlformats.org/officeDocument/2006/relationships/slide" Target="slides/slide35.xml"/><Relationship Id="rId58" Type="http://schemas.openxmlformats.org/officeDocument/2006/relationships/slide" Target="slides/slide40.xml"/><Relationship Id="rId74" Type="http://schemas.openxmlformats.org/officeDocument/2006/relationships/slide" Target="slides/slide56.xml"/><Relationship Id="rId79" Type="http://schemas.openxmlformats.org/officeDocument/2006/relationships/slide" Target="slides/slide61.xml"/><Relationship Id="rId102" Type="http://schemas.openxmlformats.org/officeDocument/2006/relationships/slide" Target="slides/slide84.xml"/><Relationship Id="rId123" Type="http://schemas.openxmlformats.org/officeDocument/2006/relationships/presProps" Target="presProps.xml"/><Relationship Id="rId128" Type="http://schemas.microsoft.com/office/2015/10/relationships/revisionInfo" Target="revisionInfo.xml"/><Relationship Id="rId5" Type="http://schemas.openxmlformats.org/officeDocument/2006/relationships/slideMaster" Target="slideMasters/slideMaster5.xml"/><Relationship Id="rId90" Type="http://schemas.openxmlformats.org/officeDocument/2006/relationships/slide" Target="slides/slide72.xml"/><Relationship Id="rId95" Type="http://schemas.openxmlformats.org/officeDocument/2006/relationships/slide" Target="slides/slide77.xml"/><Relationship Id="rId19" Type="http://schemas.openxmlformats.org/officeDocument/2006/relationships/slide" Target="slides/slide1.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slide" Target="slides/slide46.xml"/><Relationship Id="rId69" Type="http://schemas.openxmlformats.org/officeDocument/2006/relationships/slide" Target="slides/slide51.xml"/><Relationship Id="rId77" Type="http://schemas.openxmlformats.org/officeDocument/2006/relationships/slide" Target="slides/slide59.xml"/><Relationship Id="rId100" Type="http://schemas.openxmlformats.org/officeDocument/2006/relationships/slide" Target="slides/slide82.xml"/><Relationship Id="rId105" Type="http://schemas.openxmlformats.org/officeDocument/2006/relationships/slide" Target="slides/slide87.xml"/><Relationship Id="rId113" Type="http://schemas.openxmlformats.org/officeDocument/2006/relationships/slide" Target="slides/slide95.xml"/><Relationship Id="rId118" Type="http://schemas.openxmlformats.org/officeDocument/2006/relationships/slide" Target="slides/slide100.xml"/><Relationship Id="rId12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33.xml"/><Relationship Id="rId72" Type="http://schemas.openxmlformats.org/officeDocument/2006/relationships/slide" Target="slides/slide54.xml"/><Relationship Id="rId80" Type="http://schemas.openxmlformats.org/officeDocument/2006/relationships/slide" Target="slides/slide62.xml"/><Relationship Id="rId85" Type="http://schemas.openxmlformats.org/officeDocument/2006/relationships/slide" Target="slides/slide67.xml"/><Relationship Id="rId93" Type="http://schemas.openxmlformats.org/officeDocument/2006/relationships/slide" Target="slides/slide75.xml"/><Relationship Id="rId98" Type="http://schemas.openxmlformats.org/officeDocument/2006/relationships/slide" Target="slides/slide80.xml"/><Relationship Id="rId121" Type="http://schemas.openxmlformats.org/officeDocument/2006/relationships/slide" Target="slides/slide103.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103" Type="http://schemas.openxmlformats.org/officeDocument/2006/relationships/slide" Target="slides/slide85.xml"/><Relationship Id="rId108" Type="http://schemas.openxmlformats.org/officeDocument/2006/relationships/slide" Target="slides/slide90.xml"/><Relationship Id="rId116" Type="http://schemas.openxmlformats.org/officeDocument/2006/relationships/slide" Target="slides/slide98.xml"/><Relationship Id="rId124" Type="http://schemas.openxmlformats.org/officeDocument/2006/relationships/viewProps" Target="viewProps.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slide" Target="slides/slide52.xml"/><Relationship Id="rId75" Type="http://schemas.openxmlformats.org/officeDocument/2006/relationships/slide" Target="slides/slide57.xml"/><Relationship Id="rId83" Type="http://schemas.openxmlformats.org/officeDocument/2006/relationships/slide" Target="slides/slide65.xml"/><Relationship Id="rId88" Type="http://schemas.openxmlformats.org/officeDocument/2006/relationships/slide" Target="slides/slide70.xml"/><Relationship Id="rId91" Type="http://schemas.openxmlformats.org/officeDocument/2006/relationships/slide" Target="slides/slide73.xml"/><Relationship Id="rId96" Type="http://schemas.openxmlformats.org/officeDocument/2006/relationships/slide" Target="slides/slide78.xml"/><Relationship Id="rId111" Type="http://schemas.openxmlformats.org/officeDocument/2006/relationships/slide" Target="slides/slide93.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6" Type="http://schemas.openxmlformats.org/officeDocument/2006/relationships/slide" Target="slides/slide88.xml"/><Relationship Id="rId114" Type="http://schemas.openxmlformats.org/officeDocument/2006/relationships/slide" Target="slides/slide96.xml"/><Relationship Id="rId119" Type="http://schemas.openxmlformats.org/officeDocument/2006/relationships/slide" Target="slides/slide101.xml"/><Relationship Id="rId127" Type="http://schemas.microsoft.com/office/2016/11/relationships/changesInfo" Target="changesInfos/changesInfo1.xml"/><Relationship Id="rId10" Type="http://schemas.openxmlformats.org/officeDocument/2006/relationships/slideMaster" Target="slideMasters/slideMaster10.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slide" Target="slides/slide55.xml"/><Relationship Id="rId78" Type="http://schemas.openxmlformats.org/officeDocument/2006/relationships/slide" Target="slides/slide60.xml"/><Relationship Id="rId81" Type="http://schemas.openxmlformats.org/officeDocument/2006/relationships/slide" Target="slides/slide63.xml"/><Relationship Id="rId86" Type="http://schemas.openxmlformats.org/officeDocument/2006/relationships/slide" Target="slides/slide68.xml"/><Relationship Id="rId94" Type="http://schemas.openxmlformats.org/officeDocument/2006/relationships/slide" Target="slides/slide76.xml"/><Relationship Id="rId99" Type="http://schemas.openxmlformats.org/officeDocument/2006/relationships/slide" Target="slides/slide81.xml"/><Relationship Id="rId101" Type="http://schemas.openxmlformats.org/officeDocument/2006/relationships/slide" Target="slides/slide83.xml"/><Relationship Id="rId12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21.xml"/><Relationship Id="rId109" Type="http://schemas.openxmlformats.org/officeDocument/2006/relationships/slide" Target="slides/slide9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 Id="rId76" Type="http://schemas.openxmlformats.org/officeDocument/2006/relationships/slide" Target="slides/slide58.xml"/><Relationship Id="rId97" Type="http://schemas.openxmlformats.org/officeDocument/2006/relationships/slide" Target="slides/slide79.xml"/><Relationship Id="rId104" Type="http://schemas.openxmlformats.org/officeDocument/2006/relationships/slide" Target="slides/slide86.xml"/><Relationship Id="rId120" Type="http://schemas.openxmlformats.org/officeDocument/2006/relationships/slide" Target="slides/slide102.xml"/><Relationship Id="rId125" Type="http://schemas.openxmlformats.org/officeDocument/2006/relationships/theme" Target="theme/theme1.xml"/><Relationship Id="rId7" Type="http://schemas.openxmlformats.org/officeDocument/2006/relationships/slideMaster" Target="slideMasters/slideMaster7.xml"/><Relationship Id="rId71" Type="http://schemas.openxmlformats.org/officeDocument/2006/relationships/slide" Target="slides/slide53.xml"/><Relationship Id="rId92" Type="http://schemas.openxmlformats.org/officeDocument/2006/relationships/slide" Target="slides/slide74.xml"/><Relationship Id="rId2" Type="http://schemas.openxmlformats.org/officeDocument/2006/relationships/slideMaster" Target="slideMasters/slideMaster2.xml"/><Relationship Id="rId29" Type="http://schemas.openxmlformats.org/officeDocument/2006/relationships/slide" Target="slides/slide11.xml"/><Relationship Id="rId24" Type="http://schemas.openxmlformats.org/officeDocument/2006/relationships/slide" Target="slides/slide6.xml"/><Relationship Id="rId40" Type="http://schemas.openxmlformats.org/officeDocument/2006/relationships/slide" Target="slides/slide22.xml"/><Relationship Id="rId45" Type="http://schemas.openxmlformats.org/officeDocument/2006/relationships/slide" Target="slides/slide27.xml"/><Relationship Id="rId66" Type="http://schemas.openxmlformats.org/officeDocument/2006/relationships/slide" Target="slides/slide48.xml"/><Relationship Id="rId87" Type="http://schemas.openxmlformats.org/officeDocument/2006/relationships/slide" Target="slides/slide69.xml"/><Relationship Id="rId110" Type="http://schemas.openxmlformats.org/officeDocument/2006/relationships/slide" Target="slides/slide92.xml"/><Relationship Id="rId115" Type="http://schemas.openxmlformats.org/officeDocument/2006/relationships/slide" Target="slides/slide97.xml"/><Relationship Id="rId61" Type="http://schemas.openxmlformats.org/officeDocument/2006/relationships/slide" Target="slides/slide43.xml"/><Relationship Id="rId82" Type="http://schemas.openxmlformats.org/officeDocument/2006/relationships/slide" Target="slides/slide6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rner Kunz" userId="e4a801cdd77b3e8b" providerId="LiveId" clId="{AA1F8CD0-21D3-48AB-9A4E-1B1317F3AF2A}"/>
    <pc:docChg chg="undo redo custSel addSld delSld modSld delMainMaster">
      <pc:chgData name="Werner Kunz" userId="e4a801cdd77b3e8b" providerId="LiveId" clId="{AA1F8CD0-21D3-48AB-9A4E-1B1317F3AF2A}" dt="2024-01-09T19:08:18.503" v="490" actId="1036"/>
      <pc:docMkLst>
        <pc:docMk/>
      </pc:docMkLst>
      <pc:sldChg chg="del">
        <pc:chgData name="Werner Kunz" userId="e4a801cdd77b3e8b" providerId="LiveId" clId="{AA1F8CD0-21D3-48AB-9A4E-1B1317F3AF2A}" dt="2024-01-09T11:22:40.588" v="0" actId="47"/>
        <pc:sldMkLst>
          <pc:docMk/>
          <pc:sldMk cId="2707329380" sldId="256"/>
        </pc:sldMkLst>
      </pc:sldChg>
      <pc:sldChg chg="modSp mod">
        <pc:chgData name="Werner Kunz" userId="e4a801cdd77b3e8b" providerId="LiveId" clId="{AA1F8CD0-21D3-48AB-9A4E-1B1317F3AF2A}" dt="2024-01-09T11:23:59.703" v="2" actId="20577"/>
        <pc:sldMkLst>
          <pc:docMk/>
          <pc:sldMk cId="0" sldId="347"/>
        </pc:sldMkLst>
        <pc:spChg chg="mod">
          <ac:chgData name="Werner Kunz" userId="e4a801cdd77b3e8b" providerId="LiveId" clId="{AA1F8CD0-21D3-48AB-9A4E-1B1317F3AF2A}" dt="2024-01-09T11:23:59.703" v="2" actId="20577"/>
          <ac:spMkLst>
            <pc:docMk/>
            <pc:sldMk cId="0" sldId="347"/>
            <ac:spMk id="33794" creationId="{00000000-0000-0000-0000-000000000000}"/>
          </ac:spMkLst>
        </pc:spChg>
      </pc:sldChg>
      <pc:sldChg chg="modSp mod">
        <pc:chgData name="Werner Kunz" userId="e4a801cdd77b3e8b" providerId="LiveId" clId="{AA1F8CD0-21D3-48AB-9A4E-1B1317F3AF2A}" dt="2024-01-09T19:08:18.503" v="490" actId="1036"/>
        <pc:sldMkLst>
          <pc:docMk/>
          <pc:sldMk cId="0" sldId="379"/>
        </pc:sldMkLst>
        <pc:spChg chg="mod">
          <ac:chgData name="Werner Kunz" userId="e4a801cdd77b3e8b" providerId="LiveId" clId="{AA1F8CD0-21D3-48AB-9A4E-1B1317F3AF2A}" dt="2024-01-09T19:08:18.503" v="490" actId="1036"/>
          <ac:spMkLst>
            <pc:docMk/>
            <pc:sldMk cId="0" sldId="379"/>
            <ac:spMk id="5" creationId="{40AC2295-52DE-3C68-67CB-B05E90497DF2}"/>
          </ac:spMkLst>
        </pc:spChg>
        <pc:spChg chg="mod">
          <ac:chgData name="Werner Kunz" userId="e4a801cdd77b3e8b" providerId="LiveId" clId="{AA1F8CD0-21D3-48AB-9A4E-1B1317F3AF2A}" dt="2024-01-09T19:08:18.503" v="490" actId="1036"/>
          <ac:spMkLst>
            <pc:docMk/>
            <pc:sldMk cId="0" sldId="379"/>
            <ac:spMk id="6" creationId="{4E23A3ED-F71F-9668-4ACE-4B8A944BC601}"/>
          </ac:spMkLst>
        </pc:spChg>
        <pc:picChg chg="mod">
          <ac:chgData name="Werner Kunz" userId="e4a801cdd77b3e8b" providerId="LiveId" clId="{AA1F8CD0-21D3-48AB-9A4E-1B1317F3AF2A}" dt="2024-01-09T11:35:13.305" v="9" actId="1076"/>
          <ac:picMkLst>
            <pc:docMk/>
            <pc:sldMk cId="0" sldId="379"/>
            <ac:picMk id="4" creationId="{31885DFA-6267-A141-2B46-B193760274FC}"/>
          </ac:picMkLst>
        </pc:picChg>
      </pc:sldChg>
      <pc:sldChg chg="addSp modSp mod">
        <pc:chgData name="Werner Kunz" userId="e4a801cdd77b3e8b" providerId="LiveId" clId="{AA1F8CD0-21D3-48AB-9A4E-1B1317F3AF2A}" dt="2024-01-09T11:50:57.606" v="186" actId="1076"/>
        <pc:sldMkLst>
          <pc:docMk/>
          <pc:sldMk cId="3365189896" sldId="474"/>
        </pc:sldMkLst>
        <pc:spChg chg="add mod">
          <ac:chgData name="Werner Kunz" userId="e4a801cdd77b3e8b" providerId="LiveId" clId="{AA1F8CD0-21D3-48AB-9A4E-1B1317F3AF2A}" dt="2024-01-09T11:50:57.606" v="186" actId="1076"/>
          <ac:spMkLst>
            <pc:docMk/>
            <pc:sldMk cId="3365189896" sldId="474"/>
            <ac:spMk id="3" creationId="{A0054C51-31BB-3ED9-C42A-2759458D3548}"/>
          </ac:spMkLst>
        </pc:spChg>
        <pc:spChg chg="add mod">
          <ac:chgData name="Werner Kunz" userId="e4a801cdd77b3e8b" providerId="LiveId" clId="{AA1F8CD0-21D3-48AB-9A4E-1B1317F3AF2A}" dt="2024-01-09T11:50:52.130" v="185" actId="1038"/>
          <ac:spMkLst>
            <pc:docMk/>
            <pc:sldMk cId="3365189896" sldId="474"/>
            <ac:spMk id="8" creationId="{FD7D3C3B-CBED-66BE-6024-CE2963D51CD1}"/>
          </ac:spMkLst>
        </pc:spChg>
      </pc:sldChg>
      <pc:sldChg chg="modSp mod">
        <pc:chgData name="Werner Kunz" userId="e4a801cdd77b3e8b" providerId="LiveId" clId="{AA1F8CD0-21D3-48AB-9A4E-1B1317F3AF2A}" dt="2024-01-09T12:16:10.193" v="482" actId="207"/>
        <pc:sldMkLst>
          <pc:docMk/>
          <pc:sldMk cId="2008552765" sldId="475"/>
        </pc:sldMkLst>
        <pc:spChg chg="mod">
          <ac:chgData name="Werner Kunz" userId="e4a801cdd77b3e8b" providerId="LiveId" clId="{AA1F8CD0-21D3-48AB-9A4E-1B1317F3AF2A}" dt="2024-01-09T12:16:10.193" v="482" actId="207"/>
          <ac:spMkLst>
            <pc:docMk/>
            <pc:sldMk cId="2008552765" sldId="475"/>
            <ac:spMk id="2" creationId="{E7E2F45F-6FA0-324C-09B1-1FB22F88DD92}"/>
          </ac:spMkLst>
        </pc:spChg>
      </pc:sldChg>
      <pc:sldChg chg="addSp modSp mod modAnim">
        <pc:chgData name="Werner Kunz" userId="e4a801cdd77b3e8b" providerId="LiveId" clId="{AA1F8CD0-21D3-48AB-9A4E-1B1317F3AF2A}" dt="2024-01-09T11:37:13.242" v="18"/>
        <pc:sldMkLst>
          <pc:docMk/>
          <pc:sldMk cId="656663095" sldId="483"/>
        </pc:sldMkLst>
        <pc:spChg chg="add mod">
          <ac:chgData name="Werner Kunz" userId="e4a801cdd77b3e8b" providerId="LiveId" clId="{AA1F8CD0-21D3-48AB-9A4E-1B1317F3AF2A}" dt="2024-01-09T11:35:29.119" v="11" actId="1076"/>
          <ac:spMkLst>
            <pc:docMk/>
            <pc:sldMk cId="656663095" sldId="483"/>
            <ac:spMk id="2" creationId="{53186816-7064-A317-06C8-0EB1912B62C3}"/>
          </ac:spMkLst>
        </pc:spChg>
        <pc:spChg chg="add mod">
          <ac:chgData name="Werner Kunz" userId="e4a801cdd77b3e8b" providerId="LiveId" clId="{AA1F8CD0-21D3-48AB-9A4E-1B1317F3AF2A}" dt="2024-01-09T11:35:34.975" v="12" actId="1076"/>
          <ac:spMkLst>
            <pc:docMk/>
            <pc:sldMk cId="656663095" sldId="483"/>
            <ac:spMk id="3" creationId="{1DC123CC-3181-0AD9-3A22-3578A65462FA}"/>
          </ac:spMkLst>
        </pc:spChg>
      </pc:sldChg>
      <pc:sldChg chg="modSp mod">
        <pc:chgData name="Werner Kunz" userId="e4a801cdd77b3e8b" providerId="LiveId" clId="{AA1F8CD0-21D3-48AB-9A4E-1B1317F3AF2A}" dt="2024-01-09T12:13:31.151" v="476" actId="113"/>
        <pc:sldMkLst>
          <pc:docMk/>
          <pc:sldMk cId="488595062" sldId="484"/>
        </pc:sldMkLst>
        <pc:spChg chg="mod">
          <ac:chgData name="Werner Kunz" userId="e4a801cdd77b3e8b" providerId="LiveId" clId="{AA1F8CD0-21D3-48AB-9A4E-1B1317F3AF2A}" dt="2024-01-09T12:13:22.151" v="475" actId="6549"/>
          <ac:spMkLst>
            <pc:docMk/>
            <pc:sldMk cId="488595062" sldId="484"/>
            <ac:spMk id="7" creationId="{B3856412-117A-EC0D-D18E-670A25058C8E}"/>
          </ac:spMkLst>
        </pc:spChg>
        <pc:spChg chg="mod">
          <ac:chgData name="Werner Kunz" userId="e4a801cdd77b3e8b" providerId="LiveId" clId="{AA1F8CD0-21D3-48AB-9A4E-1B1317F3AF2A}" dt="2024-01-09T12:11:10.632" v="450" actId="20577"/>
          <ac:spMkLst>
            <pc:docMk/>
            <pc:sldMk cId="488595062" sldId="484"/>
            <ac:spMk id="8" creationId="{00000000-0000-0000-0000-000000000000}"/>
          </ac:spMkLst>
        </pc:spChg>
        <pc:spChg chg="mod">
          <ac:chgData name="Werner Kunz" userId="e4a801cdd77b3e8b" providerId="LiveId" clId="{AA1F8CD0-21D3-48AB-9A4E-1B1317F3AF2A}" dt="2024-01-09T12:13:31.151" v="476" actId="113"/>
          <ac:spMkLst>
            <pc:docMk/>
            <pc:sldMk cId="488595062" sldId="484"/>
            <ac:spMk id="10" creationId="{00000000-0000-0000-0000-000000000000}"/>
          </ac:spMkLst>
        </pc:spChg>
      </pc:sldChg>
      <pc:sldChg chg="del">
        <pc:chgData name="Werner Kunz" userId="e4a801cdd77b3e8b" providerId="LiveId" clId="{AA1F8CD0-21D3-48AB-9A4E-1B1317F3AF2A}" dt="2024-01-09T11:48:48.605" v="167" actId="47"/>
        <pc:sldMkLst>
          <pc:docMk/>
          <pc:sldMk cId="1293412096" sldId="486"/>
        </pc:sldMkLst>
      </pc:sldChg>
      <pc:sldChg chg="modSp mod">
        <pc:chgData name="Werner Kunz" userId="e4a801cdd77b3e8b" providerId="LiveId" clId="{AA1F8CD0-21D3-48AB-9A4E-1B1317F3AF2A}" dt="2024-01-09T12:10:29.062" v="449" actId="113"/>
        <pc:sldMkLst>
          <pc:docMk/>
          <pc:sldMk cId="2509171068" sldId="504"/>
        </pc:sldMkLst>
        <pc:spChg chg="mod">
          <ac:chgData name="Werner Kunz" userId="e4a801cdd77b3e8b" providerId="LiveId" clId="{AA1F8CD0-21D3-48AB-9A4E-1B1317F3AF2A}" dt="2024-01-09T12:10:29.062" v="449" actId="113"/>
          <ac:spMkLst>
            <pc:docMk/>
            <pc:sldMk cId="2509171068" sldId="504"/>
            <ac:spMk id="2" creationId="{515C300E-B5EB-B038-95BB-F3E747EE6F38}"/>
          </ac:spMkLst>
        </pc:spChg>
      </pc:sldChg>
      <pc:sldChg chg="modSp mod">
        <pc:chgData name="Werner Kunz" userId="e4a801cdd77b3e8b" providerId="LiveId" clId="{AA1F8CD0-21D3-48AB-9A4E-1B1317F3AF2A}" dt="2024-01-09T12:14:21.419" v="479" actId="114"/>
        <pc:sldMkLst>
          <pc:docMk/>
          <pc:sldMk cId="0" sldId="547"/>
        </pc:sldMkLst>
        <pc:spChg chg="mod">
          <ac:chgData name="Werner Kunz" userId="e4a801cdd77b3e8b" providerId="LiveId" clId="{AA1F8CD0-21D3-48AB-9A4E-1B1317F3AF2A}" dt="2024-01-09T12:14:21.419" v="479" actId="114"/>
          <ac:spMkLst>
            <pc:docMk/>
            <pc:sldMk cId="0" sldId="547"/>
            <ac:spMk id="14" creationId="{487DE5E1-8E9C-2079-ADD5-2CC88DE322D4}"/>
          </ac:spMkLst>
        </pc:spChg>
      </pc:sldChg>
      <pc:sldChg chg="modAnim">
        <pc:chgData name="Werner Kunz" userId="e4a801cdd77b3e8b" providerId="LiveId" clId="{AA1F8CD0-21D3-48AB-9A4E-1B1317F3AF2A}" dt="2024-01-09T11:52:10.545" v="187"/>
        <pc:sldMkLst>
          <pc:docMk/>
          <pc:sldMk cId="93083498" sldId="1231"/>
        </pc:sldMkLst>
      </pc:sldChg>
      <pc:sldChg chg="addSp modSp mod">
        <pc:chgData name="Werner Kunz" userId="e4a801cdd77b3e8b" providerId="LiveId" clId="{AA1F8CD0-21D3-48AB-9A4E-1B1317F3AF2A}" dt="2024-01-09T11:26:42.273" v="7" actId="1076"/>
        <pc:sldMkLst>
          <pc:docMk/>
          <pc:sldMk cId="3224342674" sldId="1245"/>
        </pc:sldMkLst>
        <pc:spChg chg="add mod">
          <ac:chgData name="Werner Kunz" userId="e4a801cdd77b3e8b" providerId="LiveId" clId="{AA1F8CD0-21D3-48AB-9A4E-1B1317F3AF2A}" dt="2024-01-09T11:26:33.158" v="6" actId="1076"/>
          <ac:spMkLst>
            <pc:docMk/>
            <pc:sldMk cId="3224342674" sldId="1245"/>
            <ac:spMk id="2" creationId="{2ADDDE69-7A79-6D0D-2DEA-C7FFFBACC2E0}"/>
          </ac:spMkLst>
        </pc:spChg>
        <pc:spChg chg="add mod">
          <ac:chgData name="Werner Kunz" userId="e4a801cdd77b3e8b" providerId="LiveId" clId="{AA1F8CD0-21D3-48AB-9A4E-1B1317F3AF2A}" dt="2024-01-09T11:26:42.273" v="7" actId="1076"/>
          <ac:spMkLst>
            <pc:docMk/>
            <pc:sldMk cId="3224342674" sldId="1245"/>
            <ac:spMk id="3" creationId="{D9E62056-A6BB-A62D-65DD-33C70045DF61}"/>
          </ac:spMkLst>
        </pc:spChg>
        <pc:spChg chg="mod">
          <ac:chgData name="Werner Kunz" userId="e4a801cdd77b3e8b" providerId="LiveId" clId="{AA1F8CD0-21D3-48AB-9A4E-1B1317F3AF2A}" dt="2024-01-09T11:26:24.277" v="5" actId="1076"/>
          <ac:spMkLst>
            <pc:docMk/>
            <pc:sldMk cId="3224342674" sldId="1245"/>
            <ac:spMk id="10" creationId="{2D730E53-7181-7188-101C-85A698FBE1B4}"/>
          </ac:spMkLst>
        </pc:spChg>
      </pc:sldChg>
      <pc:sldChg chg="modAnim">
        <pc:chgData name="Werner Kunz" userId="e4a801cdd77b3e8b" providerId="LiveId" clId="{AA1F8CD0-21D3-48AB-9A4E-1B1317F3AF2A}" dt="2024-01-09T11:52:51.485" v="188"/>
        <pc:sldMkLst>
          <pc:docMk/>
          <pc:sldMk cId="1336954307" sldId="1249"/>
        </pc:sldMkLst>
      </pc:sldChg>
      <pc:sldChg chg="del">
        <pc:chgData name="Werner Kunz" userId="e4a801cdd77b3e8b" providerId="LiveId" clId="{AA1F8CD0-21D3-48AB-9A4E-1B1317F3AF2A}" dt="2024-01-09T12:09:16.058" v="439" actId="2696"/>
        <pc:sldMkLst>
          <pc:docMk/>
          <pc:sldMk cId="2428234540" sldId="1250"/>
        </pc:sldMkLst>
      </pc:sldChg>
      <pc:sldChg chg="modSp mod">
        <pc:chgData name="Werner Kunz" userId="e4a801cdd77b3e8b" providerId="LiveId" clId="{AA1F8CD0-21D3-48AB-9A4E-1B1317F3AF2A}" dt="2024-01-09T11:28:21.618" v="8" actId="207"/>
        <pc:sldMkLst>
          <pc:docMk/>
          <pc:sldMk cId="3964624575" sldId="1251"/>
        </pc:sldMkLst>
        <pc:spChg chg="mod">
          <ac:chgData name="Werner Kunz" userId="e4a801cdd77b3e8b" providerId="LiveId" clId="{AA1F8CD0-21D3-48AB-9A4E-1B1317F3AF2A}" dt="2024-01-09T11:28:21.618" v="8" actId="207"/>
          <ac:spMkLst>
            <pc:docMk/>
            <pc:sldMk cId="3964624575" sldId="1251"/>
            <ac:spMk id="35842" creationId="{00000000-0000-0000-0000-000000000000}"/>
          </ac:spMkLst>
        </pc:spChg>
      </pc:sldChg>
      <pc:sldChg chg="modSp del mod">
        <pc:chgData name="Werner Kunz" userId="e4a801cdd77b3e8b" providerId="LiveId" clId="{AA1F8CD0-21D3-48AB-9A4E-1B1317F3AF2A}" dt="2024-01-09T12:04:15.174" v="386" actId="47"/>
        <pc:sldMkLst>
          <pc:docMk/>
          <pc:sldMk cId="727433208" sldId="1261"/>
        </pc:sldMkLst>
        <pc:spChg chg="mod">
          <ac:chgData name="Werner Kunz" userId="e4a801cdd77b3e8b" providerId="LiveId" clId="{AA1F8CD0-21D3-48AB-9A4E-1B1317F3AF2A}" dt="2024-01-09T11:57:30.405" v="214" actId="207"/>
          <ac:spMkLst>
            <pc:docMk/>
            <pc:sldMk cId="727433208" sldId="1261"/>
            <ac:spMk id="3" creationId="{3C877331-BA43-5C49-7F31-37ACB38D2909}"/>
          </ac:spMkLst>
        </pc:spChg>
        <pc:spChg chg="mod">
          <ac:chgData name="Werner Kunz" userId="e4a801cdd77b3e8b" providerId="LiveId" clId="{AA1F8CD0-21D3-48AB-9A4E-1B1317F3AF2A}" dt="2024-01-09T11:56:43.073" v="211" actId="113"/>
          <ac:spMkLst>
            <pc:docMk/>
            <pc:sldMk cId="727433208" sldId="1261"/>
            <ac:spMk id="8" creationId="{00000000-0000-0000-0000-000000000000}"/>
          </ac:spMkLst>
        </pc:spChg>
      </pc:sldChg>
      <pc:sldChg chg="modSp mod">
        <pc:chgData name="Werner Kunz" userId="e4a801cdd77b3e8b" providerId="LiveId" clId="{AA1F8CD0-21D3-48AB-9A4E-1B1317F3AF2A}" dt="2024-01-09T11:54:27.297" v="192" actId="20577"/>
        <pc:sldMkLst>
          <pc:docMk/>
          <pc:sldMk cId="164514048" sldId="1266"/>
        </pc:sldMkLst>
        <pc:spChg chg="mod">
          <ac:chgData name="Werner Kunz" userId="e4a801cdd77b3e8b" providerId="LiveId" clId="{AA1F8CD0-21D3-48AB-9A4E-1B1317F3AF2A}" dt="2024-01-09T11:54:27.297" v="192" actId="20577"/>
          <ac:spMkLst>
            <pc:docMk/>
            <pc:sldMk cId="164514048" sldId="1266"/>
            <ac:spMk id="3" creationId="{FB990810-4738-6713-C790-E3DD22309D63}"/>
          </ac:spMkLst>
        </pc:spChg>
      </pc:sldChg>
      <pc:sldChg chg="del">
        <pc:chgData name="Werner Kunz" userId="e4a801cdd77b3e8b" providerId="LiveId" clId="{AA1F8CD0-21D3-48AB-9A4E-1B1317F3AF2A}" dt="2024-01-09T11:39:29.562" v="19" actId="2696"/>
        <pc:sldMkLst>
          <pc:docMk/>
          <pc:sldMk cId="3467389737" sldId="1273"/>
        </pc:sldMkLst>
      </pc:sldChg>
      <pc:sldChg chg="modSp mod">
        <pc:chgData name="Werner Kunz" userId="e4a801cdd77b3e8b" providerId="LiveId" clId="{AA1F8CD0-21D3-48AB-9A4E-1B1317F3AF2A}" dt="2024-01-09T11:55:09.765" v="209" actId="20577"/>
        <pc:sldMkLst>
          <pc:docMk/>
          <pc:sldMk cId="3490327437" sldId="1274"/>
        </pc:sldMkLst>
        <pc:spChg chg="mod">
          <ac:chgData name="Werner Kunz" userId="e4a801cdd77b3e8b" providerId="LiveId" clId="{AA1F8CD0-21D3-48AB-9A4E-1B1317F3AF2A}" dt="2024-01-09T11:55:09.765" v="209" actId="20577"/>
          <ac:spMkLst>
            <pc:docMk/>
            <pc:sldMk cId="3490327437" sldId="1274"/>
            <ac:spMk id="4" creationId="{5AF8AC8F-A69A-AC35-F637-4F65FB3D3F1C}"/>
          </ac:spMkLst>
        </pc:spChg>
      </pc:sldChg>
      <pc:sldChg chg="add del">
        <pc:chgData name="Werner Kunz" userId="e4a801cdd77b3e8b" providerId="LiveId" clId="{AA1F8CD0-21D3-48AB-9A4E-1B1317F3AF2A}" dt="2024-01-09T11:43:08.282" v="22" actId="47"/>
        <pc:sldMkLst>
          <pc:docMk/>
          <pc:sldMk cId="973306288" sldId="1293"/>
        </pc:sldMkLst>
      </pc:sldChg>
      <pc:sldChg chg="modSp add mod">
        <pc:chgData name="Werner Kunz" userId="e4a801cdd77b3e8b" providerId="LiveId" clId="{AA1F8CD0-21D3-48AB-9A4E-1B1317F3AF2A}" dt="2024-01-09T11:48:32.827" v="166" actId="313"/>
        <pc:sldMkLst>
          <pc:docMk/>
          <pc:sldMk cId="1459192914" sldId="1294"/>
        </pc:sldMkLst>
        <pc:spChg chg="mod">
          <ac:chgData name="Werner Kunz" userId="e4a801cdd77b3e8b" providerId="LiveId" clId="{AA1F8CD0-21D3-48AB-9A4E-1B1317F3AF2A}" dt="2024-01-09T11:48:32.827" v="166" actId="313"/>
          <ac:spMkLst>
            <pc:docMk/>
            <pc:sldMk cId="1459192914" sldId="1294"/>
            <ac:spMk id="20484" creationId="{00000000-0000-0000-0000-000000000000}"/>
          </ac:spMkLst>
        </pc:spChg>
      </pc:sldChg>
      <pc:sldChg chg="addSp delSp modSp add mod modAnim">
        <pc:chgData name="Werner Kunz" userId="e4a801cdd77b3e8b" providerId="LiveId" clId="{AA1F8CD0-21D3-48AB-9A4E-1B1317F3AF2A}" dt="2024-01-09T12:03:25.726" v="385"/>
        <pc:sldMkLst>
          <pc:docMk/>
          <pc:sldMk cId="2407919138" sldId="1295"/>
        </pc:sldMkLst>
        <pc:spChg chg="del mod">
          <ac:chgData name="Werner Kunz" userId="e4a801cdd77b3e8b" providerId="LiveId" clId="{AA1F8CD0-21D3-48AB-9A4E-1B1317F3AF2A}" dt="2024-01-09T12:00:22.664" v="291" actId="478"/>
          <ac:spMkLst>
            <pc:docMk/>
            <pc:sldMk cId="2407919138" sldId="1295"/>
            <ac:spMk id="2" creationId="{A07734A6-9F8F-C183-24E6-652DD888B262}"/>
          </ac:spMkLst>
        </pc:spChg>
        <pc:spChg chg="mod">
          <ac:chgData name="Werner Kunz" userId="e4a801cdd77b3e8b" providerId="LiveId" clId="{AA1F8CD0-21D3-48AB-9A4E-1B1317F3AF2A}" dt="2024-01-09T12:03:11.800" v="383" actId="1037"/>
          <ac:spMkLst>
            <pc:docMk/>
            <pc:sldMk cId="2407919138" sldId="1295"/>
            <ac:spMk id="3" creationId="{3C877331-BA43-5C49-7F31-37ACB38D2909}"/>
          </ac:spMkLst>
        </pc:spChg>
        <pc:spChg chg="add mod">
          <ac:chgData name="Werner Kunz" userId="e4a801cdd77b3e8b" providerId="LiveId" clId="{AA1F8CD0-21D3-48AB-9A4E-1B1317F3AF2A}" dt="2024-01-09T12:03:11.800" v="383" actId="1037"/>
          <ac:spMkLst>
            <pc:docMk/>
            <pc:sldMk cId="2407919138" sldId="1295"/>
            <ac:spMk id="4" creationId="{920F3611-5246-3D43-589D-B107E29E64C0}"/>
          </ac:spMkLst>
        </pc:spChg>
        <pc:spChg chg="mod">
          <ac:chgData name="Werner Kunz" userId="e4a801cdd77b3e8b" providerId="LiveId" clId="{AA1F8CD0-21D3-48AB-9A4E-1B1317F3AF2A}" dt="2024-01-09T12:03:11.800" v="383" actId="1037"/>
          <ac:spMkLst>
            <pc:docMk/>
            <pc:sldMk cId="2407919138" sldId="1295"/>
            <ac:spMk id="8" creationId="{00000000-0000-0000-0000-000000000000}"/>
          </ac:spMkLst>
        </pc:spChg>
      </pc:sldChg>
      <pc:sldChg chg="modSp add mod">
        <pc:chgData name="Werner Kunz" userId="e4a801cdd77b3e8b" providerId="LiveId" clId="{AA1F8CD0-21D3-48AB-9A4E-1B1317F3AF2A}" dt="2024-01-09T12:09:01.061" v="438" actId="1037"/>
        <pc:sldMkLst>
          <pc:docMk/>
          <pc:sldMk cId="1399719308" sldId="1296"/>
        </pc:sldMkLst>
        <pc:spChg chg="mod">
          <ac:chgData name="Werner Kunz" userId="e4a801cdd77b3e8b" providerId="LiveId" clId="{AA1F8CD0-21D3-48AB-9A4E-1B1317F3AF2A}" dt="2024-01-09T12:09:01.061" v="438" actId="1037"/>
          <ac:spMkLst>
            <pc:docMk/>
            <pc:sldMk cId="1399719308" sldId="1296"/>
            <ac:spMk id="2" creationId="{3328A51B-B314-8E41-3741-8D37C08F7DAB}"/>
          </ac:spMkLst>
        </pc:spChg>
      </pc:sldChg>
      <pc:sldMasterChg chg="del delSldLayout">
        <pc:chgData name="Werner Kunz" userId="e4a801cdd77b3e8b" providerId="LiveId" clId="{AA1F8CD0-21D3-48AB-9A4E-1B1317F3AF2A}" dt="2024-01-09T11:22:40.588" v="0" actId="47"/>
        <pc:sldMasterMkLst>
          <pc:docMk/>
          <pc:sldMasterMk cId="1473256525" sldId="2147483672"/>
        </pc:sldMasterMkLst>
        <pc:sldLayoutChg chg="del">
          <pc:chgData name="Werner Kunz" userId="e4a801cdd77b3e8b" providerId="LiveId" clId="{AA1F8CD0-21D3-48AB-9A4E-1B1317F3AF2A}" dt="2024-01-09T11:22:40.588" v="0" actId="47"/>
          <pc:sldLayoutMkLst>
            <pc:docMk/>
            <pc:sldMasterMk cId="1473256525" sldId="2147483672"/>
            <pc:sldLayoutMk cId="2608146451" sldId="2147483673"/>
          </pc:sldLayoutMkLst>
        </pc:sldLayoutChg>
        <pc:sldLayoutChg chg="del">
          <pc:chgData name="Werner Kunz" userId="e4a801cdd77b3e8b" providerId="LiveId" clId="{AA1F8CD0-21D3-48AB-9A4E-1B1317F3AF2A}" dt="2024-01-09T11:22:40.588" v="0" actId="47"/>
          <pc:sldLayoutMkLst>
            <pc:docMk/>
            <pc:sldMasterMk cId="1473256525" sldId="2147483672"/>
            <pc:sldLayoutMk cId="1688799201" sldId="2147483674"/>
          </pc:sldLayoutMkLst>
        </pc:sldLayoutChg>
        <pc:sldLayoutChg chg="del">
          <pc:chgData name="Werner Kunz" userId="e4a801cdd77b3e8b" providerId="LiveId" clId="{AA1F8CD0-21D3-48AB-9A4E-1B1317F3AF2A}" dt="2024-01-09T11:22:40.588" v="0" actId="47"/>
          <pc:sldLayoutMkLst>
            <pc:docMk/>
            <pc:sldMasterMk cId="1473256525" sldId="2147483672"/>
            <pc:sldLayoutMk cId="3296549089" sldId="2147483675"/>
          </pc:sldLayoutMkLst>
        </pc:sldLayoutChg>
        <pc:sldLayoutChg chg="del">
          <pc:chgData name="Werner Kunz" userId="e4a801cdd77b3e8b" providerId="LiveId" clId="{AA1F8CD0-21D3-48AB-9A4E-1B1317F3AF2A}" dt="2024-01-09T11:22:40.588" v="0" actId="47"/>
          <pc:sldLayoutMkLst>
            <pc:docMk/>
            <pc:sldMasterMk cId="1473256525" sldId="2147483672"/>
            <pc:sldLayoutMk cId="860539270" sldId="2147483676"/>
          </pc:sldLayoutMkLst>
        </pc:sldLayoutChg>
        <pc:sldLayoutChg chg="del">
          <pc:chgData name="Werner Kunz" userId="e4a801cdd77b3e8b" providerId="LiveId" clId="{AA1F8CD0-21D3-48AB-9A4E-1B1317F3AF2A}" dt="2024-01-09T11:22:40.588" v="0" actId="47"/>
          <pc:sldLayoutMkLst>
            <pc:docMk/>
            <pc:sldMasterMk cId="1473256525" sldId="2147483672"/>
            <pc:sldLayoutMk cId="3648808289" sldId="2147483677"/>
          </pc:sldLayoutMkLst>
        </pc:sldLayoutChg>
        <pc:sldLayoutChg chg="del">
          <pc:chgData name="Werner Kunz" userId="e4a801cdd77b3e8b" providerId="LiveId" clId="{AA1F8CD0-21D3-48AB-9A4E-1B1317F3AF2A}" dt="2024-01-09T11:22:40.588" v="0" actId="47"/>
          <pc:sldLayoutMkLst>
            <pc:docMk/>
            <pc:sldMasterMk cId="1473256525" sldId="2147483672"/>
            <pc:sldLayoutMk cId="1949430740" sldId="2147483678"/>
          </pc:sldLayoutMkLst>
        </pc:sldLayoutChg>
        <pc:sldLayoutChg chg="del">
          <pc:chgData name="Werner Kunz" userId="e4a801cdd77b3e8b" providerId="LiveId" clId="{AA1F8CD0-21D3-48AB-9A4E-1B1317F3AF2A}" dt="2024-01-09T11:22:40.588" v="0" actId="47"/>
          <pc:sldLayoutMkLst>
            <pc:docMk/>
            <pc:sldMasterMk cId="1473256525" sldId="2147483672"/>
            <pc:sldLayoutMk cId="507492874" sldId="2147483679"/>
          </pc:sldLayoutMkLst>
        </pc:sldLayoutChg>
        <pc:sldLayoutChg chg="del">
          <pc:chgData name="Werner Kunz" userId="e4a801cdd77b3e8b" providerId="LiveId" clId="{AA1F8CD0-21D3-48AB-9A4E-1B1317F3AF2A}" dt="2024-01-09T11:22:40.588" v="0" actId="47"/>
          <pc:sldLayoutMkLst>
            <pc:docMk/>
            <pc:sldMasterMk cId="1473256525" sldId="2147483672"/>
            <pc:sldLayoutMk cId="2475221709" sldId="2147483680"/>
          </pc:sldLayoutMkLst>
        </pc:sldLayoutChg>
        <pc:sldLayoutChg chg="del">
          <pc:chgData name="Werner Kunz" userId="e4a801cdd77b3e8b" providerId="LiveId" clId="{AA1F8CD0-21D3-48AB-9A4E-1B1317F3AF2A}" dt="2024-01-09T11:22:40.588" v="0" actId="47"/>
          <pc:sldLayoutMkLst>
            <pc:docMk/>
            <pc:sldMasterMk cId="1473256525" sldId="2147483672"/>
            <pc:sldLayoutMk cId="1105182370" sldId="2147483681"/>
          </pc:sldLayoutMkLst>
        </pc:sldLayoutChg>
        <pc:sldLayoutChg chg="del">
          <pc:chgData name="Werner Kunz" userId="e4a801cdd77b3e8b" providerId="LiveId" clId="{AA1F8CD0-21D3-48AB-9A4E-1B1317F3AF2A}" dt="2024-01-09T11:22:40.588" v="0" actId="47"/>
          <pc:sldLayoutMkLst>
            <pc:docMk/>
            <pc:sldMasterMk cId="1473256525" sldId="2147483672"/>
            <pc:sldLayoutMk cId="4278947238" sldId="2147483682"/>
          </pc:sldLayoutMkLst>
        </pc:sldLayoutChg>
        <pc:sldLayoutChg chg="del">
          <pc:chgData name="Werner Kunz" userId="e4a801cdd77b3e8b" providerId="LiveId" clId="{AA1F8CD0-21D3-48AB-9A4E-1B1317F3AF2A}" dt="2024-01-09T11:22:40.588" v="0" actId="47"/>
          <pc:sldLayoutMkLst>
            <pc:docMk/>
            <pc:sldMasterMk cId="1473256525" sldId="2147483672"/>
            <pc:sldLayoutMk cId="2736858285" sldId="2147483683"/>
          </pc:sldLayoutMkLst>
        </pc:sldLayoutChg>
      </pc:sldMasterChg>
    </pc:docChg>
  </pc:docChgLst>
  <pc:docChgLst>
    <pc:chgData name="Werner Kunz" userId="e4a801cdd77b3e8b" providerId="LiveId" clId="{B677D643-4132-41A1-92A7-1FCBDCF2638C}"/>
    <pc:docChg chg="addSld modSld">
      <pc:chgData name="Werner Kunz" userId="e4a801cdd77b3e8b" providerId="LiveId" clId="{B677D643-4132-41A1-92A7-1FCBDCF2638C}" dt="2024-04-10T10:25:54.602" v="0"/>
      <pc:docMkLst>
        <pc:docMk/>
      </pc:docMkLst>
      <pc:sldChg chg="add">
        <pc:chgData name="Werner Kunz" userId="e4a801cdd77b3e8b" providerId="LiveId" clId="{B677D643-4132-41A1-92A7-1FCBDCF2638C}" dt="2024-04-10T10:25:54.602" v="0"/>
        <pc:sldMkLst>
          <pc:docMk/>
          <pc:sldMk cId="463951990" sldId="334"/>
        </pc:sldMkLst>
      </pc:sldChg>
      <pc:sldChg chg="add">
        <pc:chgData name="Werner Kunz" userId="e4a801cdd77b3e8b" providerId="LiveId" clId="{B677D643-4132-41A1-92A7-1FCBDCF2638C}" dt="2024-04-10T10:25:54.602" v="0"/>
        <pc:sldMkLst>
          <pc:docMk/>
          <pc:sldMk cId="0" sldId="373"/>
        </pc:sldMkLst>
      </pc:sldChg>
      <pc:sldChg chg="add">
        <pc:chgData name="Werner Kunz" userId="e4a801cdd77b3e8b" providerId="LiveId" clId="{B677D643-4132-41A1-92A7-1FCBDCF2638C}" dt="2024-04-10T10:25:54.602" v="0"/>
        <pc:sldMkLst>
          <pc:docMk/>
          <pc:sldMk cId="0" sldId="382"/>
        </pc:sldMkLst>
      </pc:sldChg>
      <pc:sldChg chg="add">
        <pc:chgData name="Werner Kunz" userId="e4a801cdd77b3e8b" providerId="LiveId" clId="{B677D643-4132-41A1-92A7-1FCBDCF2638C}" dt="2024-04-10T10:25:54.602" v="0"/>
        <pc:sldMkLst>
          <pc:docMk/>
          <pc:sldMk cId="0" sldId="383"/>
        </pc:sldMkLst>
      </pc:sldChg>
      <pc:sldChg chg="add">
        <pc:chgData name="Werner Kunz" userId="e4a801cdd77b3e8b" providerId="LiveId" clId="{B677D643-4132-41A1-92A7-1FCBDCF2638C}" dt="2024-04-10T10:25:54.602" v="0"/>
        <pc:sldMkLst>
          <pc:docMk/>
          <pc:sldMk cId="2196441570" sldId="384"/>
        </pc:sldMkLst>
      </pc:sldChg>
      <pc:sldChg chg="add">
        <pc:chgData name="Werner Kunz" userId="e4a801cdd77b3e8b" providerId="LiveId" clId="{B677D643-4132-41A1-92A7-1FCBDCF2638C}" dt="2024-04-10T10:25:54.602" v="0"/>
        <pc:sldMkLst>
          <pc:docMk/>
          <pc:sldMk cId="2639330351" sldId="388"/>
        </pc:sldMkLst>
      </pc:sldChg>
      <pc:sldChg chg="add">
        <pc:chgData name="Werner Kunz" userId="e4a801cdd77b3e8b" providerId="LiveId" clId="{B677D643-4132-41A1-92A7-1FCBDCF2638C}" dt="2024-04-10T10:25:54.602" v="0"/>
        <pc:sldMkLst>
          <pc:docMk/>
          <pc:sldMk cId="0" sldId="389"/>
        </pc:sldMkLst>
      </pc:sldChg>
      <pc:sldChg chg="add">
        <pc:chgData name="Werner Kunz" userId="e4a801cdd77b3e8b" providerId="LiveId" clId="{B677D643-4132-41A1-92A7-1FCBDCF2638C}" dt="2024-04-10T10:25:54.602" v="0"/>
        <pc:sldMkLst>
          <pc:docMk/>
          <pc:sldMk cId="4257642785" sldId="397"/>
        </pc:sldMkLst>
      </pc:sldChg>
      <pc:sldChg chg="add">
        <pc:chgData name="Werner Kunz" userId="e4a801cdd77b3e8b" providerId="LiveId" clId="{B677D643-4132-41A1-92A7-1FCBDCF2638C}" dt="2024-04-10T10:25:54.602" v="0"/>
        <pc:sldMkLst>
          <pc:docMk/>
          <pc:sldMk cId="0" sldId="399"/>
        </pc:sldMkLst>
      </pc:sldChg>
      <pc:sldChg chg="add">
        <pc:chgData name="Werner Kunz" userId="e4a801cdd77b3e8b" providerId="LiveId" clId="{B677D643-4132-41A1-92A7-1FCBDCF2638C}" dt="2024-04-10T10:25:54.602" v="0"/>
        <pc:sldMkLst>
          <pc:docMk/>
          <pc:sldMk cId="0" sldId="400"/>
        </pc:sldMkLst>
      </pc:sldChg>
      <pc:sldChg chg="add">
        <pc:chgData name="Werner Kunz" userId="e4a801cdd77b3e8b" providerId="LiveId" clId="{B677D643-4132-41A1-92A7-1FCBDCF2638C}" dt="2024-04-10T10:25:54.602" v="0"/>
        <pc:sldMkLst>
          <pc:docMk/>
          <pc:sldMk cId="0" sldId="417"/>
        </pc:sldMkLst>
      </pc:sldChg>
      <pc:sldChg chg="add">
        <pc:chgData name="Werner Kunz" userId="e4a801cdd77b3e8b" providerId="LiveId" clId="{B677D643-4132-41A1-92A7-1FCBDCF2638C}" dt="2024-04-10T10:25:54.602" v="0"/>
        <pc:sldMkLst>
          <pc:docMk/>
          <pc:sldMk cId="3081294307" sldId="450"/>
        </pc:sldMkLst>
      </pc:sldChg>
      <pc:sldChg chg="add">
        <pc:chgData name="Werner Kunz" userId="e4a801cdd77b3e8b" providerId="LiveId" clId="{B677D643-4132-41A1-92A7-1FCBDCF2638C}" dt="2024-04-10T10:25:54.602" v="0"/>
        <pc:sldMkLst>
          <pc:docMk/>
          <pc:sldMk cId="1053028560" sldId="451"/>
        </pc:sldMkLst>
      </pc:sldChg>
      <pc:sldChg chg="add">
        <pc:chgData name="Werner Kunz" userId="e4a801cdd77b3e8b" providerId="LiveId" clId="{B677D643-4132-41A1-92A7-1FCBDCF2638C}" dt="2024-04-10T10:25:54.602" v="0"/>
        <pc:sldMkLst>
          <pc:docMk/>
          <pc:sldMk cId="2111908993" sldId="453"/>
        </pc:sldMkLst>
      </pc:sldChg>
      <pc:sldChg chg="add">
        <pc:chgData name="Werner Kunz" userId="e4a801cdd77b3e8b" providerId="LiveId" clId="{B677D643-4132-41A1-92A7-1FCBDCF2638C}" dt="2024-04-10T10:25:54.602" v="0"/>
        <pc:sldMkLst>
          <pc:docMk/>
          <pc:sldMk cId="3894663923" sldId="454"/>
        </pc:sldMkLst>
      </pc:sldChg>
      <pc:sldChg chg="add">
        <pc:chgData name="Werner Kunz" userId="e4a801cdd77b3e8b" providerId="LiveId" clId="{B677D643-4132-41A1-92A7-1FCBDCF2638C}" dt="2024-04-10T10:25:54.602" v="0"/>
        <pc:sldMkLst>
          <pc:docMk/>
          <pc:sldMk cId="3454423915" sldId="455"/>
        </pc:sldMkLst>
      </pc:sldChg>
      <pc:sldChg chg="add">
        <pc:chgData name="Werner Kunz" userId="e4a801cdd77b3e8b" providerId="LiveId" clId="{B677D643-4132-41A1-92A7-1FCBDCF2638C}" dt="2024-04-10T10:25:54.602" v="0"/>
        <pc:sldMkLst>
          <pc:docMk/>
          <pc:sldMk cId="4113626156" sldId="487"/>
        </pc:sldMkLst>
      </pc:sldChg>
      <pc:sldChg chg="add">
        <pc:chgData name="Werner Kunz" userId="e4a801cdd77b3e8b" providerId="LiveId" clId="{B677D643-4132-41A1-92A7-1FCBDCF2638C}" dt="2024-04-10T10:25:54.602" v="0"/>
        <pc:sldMkLst>
          <pc:docMk/>
          <pc:sldMk cId="0" sldId="602"/>
        </pc:sldMkLst>
      </pc:sldChg>
      <pc:sldChg chg="add">
        <pc:chgData name="Werner Kunz" userId="e4a801cdd77b3e8b" providerId="LiveId" clId="{B677D643-4132-41A1-92A7-1FCBDCF2638C}" dt="2024-04-10T10:25:54.602" v="0"/>
        <pc:sldMkLst>
          <pc:docMk/>
          <pc:sldMk cId="0" sldId="605"/>
        </pc:sldMkLst>
      </pc:sldChg>
      <pc:sldChg chg="add">
        <pc:chgData name="Werner Kunz" userId="e4a801cdd77b3e8b" providerId="LiveId" clId="{B677D643-4132-41A1-92A7-1FCBDCF2638C}" dt="2024-04-10T10:25:54.602" v="0"/>
        <pc:sldMkLst>
          <pc:docMk/>
          <pc:sldMk cId="0" sldId="730"/>
        </pc:sldMkLst>
      </pc:sldChg>
      <pc:sldChg chg="add">
        <pc:chgData name="Werner Kunz" userId="e4a801cdd77b3e8b" providerId="LiveId" clId="{B677D643-4132-41A1-92A7-1FCBDCF2638C}" dt="2024-04-10T10:25:54.602" v="0"/>
        <pc:sldMkLst>
          <pc:docMk/>
          <pc:sldMk cId="0" sldId="731"/>
        </pc:sldMkLst>
      </pc:sldChg>
      <pc:sldChg chg="add">
        <pc:chgData name="Werner Kunz" userId="e4a801cdd77b3e8b" providerId="LiveId" clId="{B677D643-4132-41A1-92A7-1FCBDCF2638C}" dt="2024-04-10T10:25:54.602" v="0"/>
        <pc:sldMkLst>
          <pc:docMk/>
          <pc:sldMk cId="0" sldId="732"/>
        </pc:sldMkLst>
      </pc:sldChg>
      <pc:sldChg chg="add">
        <pc:chgData name="Werner Kunz" userId="e4a801cdd77b3e8b" providerId="LiveId" clId="{B677D643-4132-41A1-92A7-1FCBDCF2638C}" dt="2024-04-10T10:25:54.602" v="0"/>
        <pc:sldMkLst>
          <pc:docMk/>
          <pc:sldMk cId="0" sldId="942"/>
        </pc:sldMkLst>
      </pc:sldChg>
      <pc:sldChg chg="add">
        <pc:chgData name="Werner Kunz" userId="e4a801cdd77b3e8b" providerId="LiveId" clId="{B677D643-4132-41A1-92A7-1FCBDCF2638C}" dt="2024-04-10T10:25:54.602" v="0"/>
        <pc:sldMkLst>
          <pc:docMk/>
          <pc:sldMk cId="1856618121" sldId="1187"/>
        </pc:sldMkLst>
      </pc:sldChg>
      <pc:sldChg chg="add">
        <pc:chgData name="Werner Kunz" userId="e4a801cdd77b3e8b" providerId="LiveId" clId="{B677D643-4132-41A1-92A7-1FCBDCF2638C}" dt="2024-04-10T10:25:54.602" v="0"/>
        <pc:sldMkLst>
          <pc:docMk/>
          <pc:sldMk cId="3811471126" sldId="1188"/>
        </pc:sldMkLst>
      </pc:sldChg>
      <pc:sldChg chg="add">
        <pc:chgData name="Werner Kunz" userId="e4a801cdd77b3e8b" providerId="LiveId" clId="{B677D643-4132-41A1-92A7-1FCBDCF2638C}" dt="2024-04-10T10:25:54.602" v="0"/>
        <pc:sldMkLst>
          <pc:docMk/>
          <pc:sldMk cId="4272745694" sldId="1227"/>
        </pc:sldMkLst>
      </pc:sldChg>
      <pc:sldChg chg="add">
        <pc:chgData name="Werner Kunz" userId="e4a801cdd77b3e8b" providerId="LiveId" clId="{B677D643-4132-41A1-92A7-1FCBDCF2638C}" dt="2024-04-10T10:25:54.602" v="0"/>
        <pc:sldMkLst>
          <pc:docMk/>
          <pc:sldMk cId="3991976633" sldId="1239"/>
        </pc:sldMkLst>
      </pc:sldChg>
      <pc:sldChg chg="add">
        <pc:chgData name="Werner Kunz" userId="e4a801cdd77b3e8b" providerId="LiveId" clId="{B677D643-4132-41A1-92A7-1FCBDCF2638C}" dt="2024-04-10T10:25:54.602" v="0"/>
        <pc:sldMkLst>
          <pc:docMk/>
          <pc:sldMk cId="443675467" sldId="1243"/>
        </pc:sldMkLst>
      </pc:sldChg>
      <pc:sldChg chg="add">
        <pc:chgData name="Werner Kunz" userId="e4a801cdd77b3e8b" providerId="LiveId" clId="{B677D643-4132-41A1-92A7-1FCBDCF2638C}" dt="2024-04-10T10:25:54.602" v="0"/>
        <pc:sldMkLst>
          <pc:docMk/>
          <pc:sldMk cId="727216651" sldId="1263"/>
        </pc:sldMkLst>
      </pc:sldChg>
      <pc:sldChg chg="add">
        <pc:chgData name="Werner Kunz" userId="e4a801cdd77b3e8b" providerId="LiveId" clId="{B677D643-4132-41A1-92A7-1FCBDCF2638C}" dt="2024-04-10T10:25:54.602" v="0"/>
        <pc:sldMkLst>
          <pc:docMk/>
          <pc:sldMk cId="1419632459" sldId="1264"/>
        </pc:sldMkLst>
      </pc:sldChg>
      <pc:sldChg chg="add">
        <pc:chgData name="Werner Kunz" userId="e4a801cdd77b3e8b" providerId="LiveId" clId="{B677D643-4132-41A1-92A7-1FCBDCF2638C}" dt="2024-04-10T10:25:54.602" v="0"/>
        <pc:sldMkLst>
          <pc:docMk/>
          <pc:sldMk cId="2917342264" sldId="1265"/>
        </pc:sldMkLst>
      </pc:sldChg>
      <pc:sldChg chg="add">
        <pc:chgData name="Werner Kunz" userId="e4a801cdd77b3e8b" providerId="LiveId" clId="{B677D643-4132-41A1-92A7-1FCBDCF2638C}" dt="2024-04-10T10:25:54.602" v="0"/>
        <pc:sldMkLst>
          <pc:docMk/>
          <pc:sldMk cId="0" sldId="1267"/>
        </pc:sldMkLst>
      </pc:sldChg>
      <pc:sldChg chg="add">
        <pc:chgData name="Werner Kunz" userId="e4a801cdd77b3e8b" providerId="LiveId" clId="{B677D643-4132-41A1-92A7-1FCBDCF2638C}" dt="2024-04-10T10:25:54.602" v="0"/>
        <pc:sldMkLst>
          <pc:docMk/>
          <pc:sldMk cId="4255654400" sldId="1276"/>
        </pc:sldMkLst>
      </pc:sldChg>
      <pc:sldChg chg="add">
        <pc:chgData name="Werner Kunz" userId="e4a801cdd77b3e8b" providerId="LiveId" clId="{B677D643-4132-41A1-92A7-1FCBDCF2638C}" dt="2024-04-10T10:25:54.602" v="0"/>
        <pc:sldMkLst>
          <pc:docMk/>
          <pc:sldMk cId="2497933218" sldId="1277"/>
        </pc:sldMkLst>
      </pc:sldChg>
      <pc:sldChg chg="add">
        <pc:chgData name="Werner Kunz" userId="e4a801cdd77b3e8b" providerId="LiveId" clId="{B677D643-4132-41A1-92A7-1FCBDCF2638C}" dt="2024-04-10T10:25:54.602" v="0"/>
        <pc:sldMkLst>
          <pc:docMk/>
          <pc:sldMk cId="104274131" sldId="1279"/>
        </pc:sldMkLst>
      </pc:sldChg>
      <pc:sldChg chg="add">
        <pc:chgData name="Werner Kunz" userId="e4a801cdd77b3e8b" providerId="LiveId" clId="{B677D643-4132-41A1-92A7-1FCBDCF2638C}" dt="2024-04-10T10:25:54.602" v="0"/>
        <pc:sldMkLst>
          <pc:docMk/>
          <pc:sldMk cId="416003503" sldId="1283"/>
        </pc:sldMkLst>
      </pc:sldChg>
      <pc:sldChg chg="add">
        <pc:chgData name="Werner Kunz" userId="e4a801cdd77b3e8b" providerId="LiveId" clId="{B677D643-4132-41A1-92A7-1FCBDCF2638C}" dt="2024-04-10T10:25:54.602" v="0"/>
        <pc:sldMkLst>
          <pc:docMk/>
          <pc:sldMk cId="2863775086" sldId="1284"/>
        </pc:sldMkLst>
      </pc:sldChg>
      <pc:sldChg chg="add">
        <pc:chgData name="Werner Kunz" userId="e4a801cdd77b3e8b" providerId="LiveId" clId="{B677D643-4132-41A1-92A7-1FCBDCF2638C}" dt="2024-04-10T10:25:54.602" v="0"/>
        <pc:sldMkLst>
          <pc:docMk/>
          <pc:sldMk cId="4122093771" sldId="1285"/>
        </pc:sldMkLst>
      </pc:sldChg>
      <pc:sldChg chg="add">
        <pc:chgData name="Werner Kunz" userId="e4a801cdd77b3e8b" providerId="LiveId" clId="{B677D643-4132-41A1-92A7-1FCBDCF2638C}" dt="2024-04-10T10:25:54.602" v="0"/>
        <pc:sldMkLst>
          <pc:docMk/>
          <pc:sldMk cId="2656915824" sldId="1286"/>
        </pc:sldMkLst>
      </pc:sldChg>
      <pc:sldChg chg="add">
        <pc:chgData name="Werner Kunz" userId="e4a801cdd77b3e8b" providerId="LiveId" clId="{B677D643-4132-41A1-92A7-1FCBDCF2638C}" dt="2024-04-10T10:25:54.602" v="0"/>
        <pc:sldMkLst>
          <pc:docMk/>
          <pc:sldMk cId="2697061206" sldId="1287"/>
        </pc:sldMkLst>
      </pc:sldChg>
      <pc:sldChg chg="add">
        <pc:chgData name="Werner Kunz" userId="e4a801cdd77b3e8b" providerId="LiveId" clId="{B677D643-4132-41A1-92A7-1FCBDCF2638C}" dt="2024-04-10T10:25:54.602" v="0"/>
        <pc:sldMkLst>
          <pc:docMk/>
          <pc:sldMk cId="768670568" sldId="1288"/>
        </pc:sldMkLst>
      </pc:sldChg>
      <pc:sldChg chg="add">
        <pc:chgData name="Werner Kunz" userId="e4a801cdd77b3e8b" providerId="LiveId" clId="{B677D643-4132-41A1-92A7-1FCBDCF2638C}" dt="2024-04-10T10:25:54.602" v="0"/>
        <pc:sldMkLst>
          <pc:docMk/>
          <pc:sldMk cId="1207842372" sldId="1289"/>
        </pc:sldMkLst>
      </pc:sldChg>
      <pc:sldChg chg="add">
        <pc:chgData name="Werner Kunz" userId="e4a801cdd77b3e8b" providerId="LiveId" clId="{B677D643-4132-41A1-92A7-1FCBDCF2638C}" dt="2024-04-10T10:25:54.602" v="0"/>
        <pc:sldMkLst>
          <pc:docMk/>
          <pc:sldMk cId="1374616375" sldId="1290"/>
        </pc:sldMkLst>
      </pc:sldChg>
      <pc:sldChg chg="add">
        <pc:chgData name="Werner Kunz" userId="e4a801cdd77b3e8b" providerId="LiveId" clId="{B677D643-4132-41A1-92A7-1FCBDCF2638C}" dt="2024-04-10T10:25:54.602" v="0"/>
        <pc:sldMkLst>
          <pc:docMk/>
          <pc:sldMk cId="4064338096" sldId="1293"/>
        </pc:sldMkLst>
      </pc:sldChg>
      <pc:sldChg chg="add">
        <pc:chgData name="Werner Kunz" userId="e4a801cdd77b3e8b" providerId="LiveId" clId="{B677D643-4132-41A1-92A7-1FCBDCF2638C}" dt="2024-04-10T10:25:54.602" v="0"/>
        <pc:sldMkLst>
          <pc:docMk/>
          <pc:sldMk cId="966786020" sldId="1297"/>
        </pc:sldMkLst>
      </pc:sldChg>
      <pc:sldChg chg="add">
        <pc:chgData name="Werner Kunz" userId="e4a801cdd77b3e8b" providerId="LiveId" clId="{B677D643-4132-41A1-92A7-1FCBDCF2638C}" dt="2024-04-10T10:25:54.602" v="0"/>
        <pc:sldMkLst>
          <pc:docMk/>
          <pc:sldMk cId="1258268151" sldId="1298"/>
        </pc:sldMkLst>
      </pc:sldChg>
      <pc:sldChg chg="add">
        <pc:chgData name="Werner Kunz" userId="e4a801cdd77b3e8b" providerId="LiveId" clId="{B677D643-4132-41A1-92A7-1FCBDCF2638C}" dt="2024-04-10T10:25:54.602" v="0"/>
        <pc:sldMkLst>
          <pc:docMk/>
          <pc:sldMk cId="385562226" sldId="1299"/>
        </pc:sldMkLst>
      </pc:sldChg>
      <pc:sldChg chg="add">
        <pc:chgData name="Werner Kunz" userId="e4a801cdd77b3e8b" providerId="LiveId" clId="{B677D643-4132-41A1-92A7-1FCBDCF2638C}" dt="2024-04-10T10:25:54.602" v="0"/>
        <pc:sldMkLst>
          <pc:docMk/>
          <pc:sldMk cId="3909091734" sldId="1300"/>
        </pc:sldMkLst>
      </pc:sldChg>
      <pc:sldChg chg="add">
        <pc:chgData name="Werner Kunz" userId="e4a801cdd77b3e8b" providerId="LiveId" clId="{B677D643-4132-41A1-92A7-1FCBDCF2638C}" dt="2024-04-10T10:25:54.602" v="0"/>
        <pc:sldMkLst>
          <pc:docMk/>
          <pc:sldMk cId="2968470111" sldId="130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4F57EE-3355-49C4-89BB-08E017AFED11}" type="datetimeFigureOut">
              <a:rPr lang="de-DE" smtClean="0"/>
              <a:t>10.04.2024</a:t>
            </a:fld>
            <a:endParaRPr lang="de-DE"/>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1F4020-3512-4DAA-ABBA-DF78DE0435EA}" type="slidenum">
              <a:rPr lang="de-DE" smtClean="0"/>
              <a:t>‹Nr.›</a:t>
            </a:fld>
            <a:endParaRPr lang="de-DE"/>
          </a:p>
        </p:txBody>
      </p:sp>
    </p:spTree>
    <p:extLst>
      <p:ext uri="{BB962C8B-B14F-4D97-AF65-F5344CB8AC3E}">
        <p14:creationId xmlns:p14="http://schemas.microsoft.com/office/powerpoint/2010/main" val="2498499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21859"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D9ADC15-67EB-4B3D-943A-80FBDCC3F5BC}"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2390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FBB138-B9F8-4391-9858-7CF01B19CEC7}"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2249053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2390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FBB138-B9F8-4391-9858-7CF01B19CEC7}"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91345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35171"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8A36B-FD61-4430-B07C-27BB68D390D6}"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7720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35171"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038A36B-FD61-4430-B07C-27BB68D390D6}"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492159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5565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251C488-963A-47AF-9EDE-CFF1C3D8C850}"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692823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5565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251C488-963A-47AF-9EDE-CFF1C3D8C850}"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2287891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2390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FBB138-B9F8-4391-9858-7CF01B19CEC7}"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63391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2595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D5CE7B-DDB0-4781-8DBE-522F1D16C85A}"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9304625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2595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D5CE7B-DDB0-4781-8DBE-522F1D16C85A}"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4466248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2390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FBB138-B9F8-4391-9858-7CF01B19CEC7}"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5569414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2902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19BA11-2935-424B-AC25-B1882DB5220A}"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3926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FBCAA3-07AB-426C-A5D4-53DE14A51DEB}"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4079518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3926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FBCAA3-07AB-426C-A5D4-53DE14A51DEB}"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179952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3926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FBCAA3-07AB-426C-A5D4-53DE14A51DEB}"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72604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5BCD0-F7D0-4001-BD66-E784212DC8A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905200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2390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FBB138-B9F8-4391-9858-7CF01B19CEC7}"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9962204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587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E9C17-9C49-4A42-8D52-6AEB4A49B729}"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125989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1371600" y="1143000"/>
            <a:ext cx="4114800" cy="30861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5BCD0-F7D0-4001-BD66-E784212DC8A6}" type="slidenum">
              <a:rPr kumimoji="0" lang="de-D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614083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587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E9C17-9C49-4A42-8D52-6AEB4A49B729}"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441624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587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E9C17-9C49-4A42-8D52-6AEB4A49B729}"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139593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Folienbildplatzhalter 1">
            <a:extLst>
              <a:ext uri="{FF2B5EF4-FFF2-40B4-BE49-F238E27FC236}">
                <a16:creationId xmlns:a16="http://schemas.microsoft.com/office/drawing/2014/main" id="{9C5BBFE0-3271-E7AB-FE9E-04736D42BB50}"/>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izenplatzhalter 2">
            <a:extLst>
              <a:ext uri="{FF2B5EF4-FFF2-40B4-BE49-F238E27FC236}">
                <a16:creationId xmlns:a16="http://schemas.microsoft.com/office/drawing/2014/main" id="{5011FA5F-000D-703D-1A96-B3134EC96F5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sz="1800" noProof="1">
              <a:latin typeface="Times New Roman" panose="02020603050405020304" pitchFamily="18" charset="0"/>
            </a:endParaRPr>
          </a:p>
        </p:txBody>
      </p:sp>
      <p:sp>
        <p:nvSpPr>
          <p:cNvPr id="141316" name="Foliennummernplatzhalter 3">
            <a:extLst>
              <a:ext uri="{FF2B5EF4-FFF2-40B4-BE49-F238E27FC236}">
                <a16:creationId xmlns:a16="http://schemas.microsoft.com/office/drawing/2014/main" id="{8D6489FF-7F77-5353-F09D-B754091AC9FF}"/>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388C9B1-9C6F-42B8-85D2-1B4CBACDE1D2}"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05399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2390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FBB138-B9F8-4391-9858-7CF01B19CEC7}"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587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E9C17-9C49-4A42-8D52-6AEB4A49B729}"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8210789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2390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FBB138-B9F8-4391-9858-7CF01B19CEC7}"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2346448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3926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6FBCAA3-07AB-426C-A5D4-53DE14A51DEB}"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6609222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Folienbildplatzhalter 1">
            <a:extLst>
              <a:ext uri="{FF2B5EF4-FFF2-40B4-BE49-F238E27FC236}">
                <a16:creationId xmlns:a16="http://schemas.microsoft.com/office/drawing/2014/main" id="{1D98E6D3-DB42-CD88-0899-BD6882C9B338}"/>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izenplatzhalter 2">
            <a:extLst>
              <a:ext uri="{FF2B5EF4-FFF2-40B4-BE49-F238E27FC236}">
                <a16:creationId xmlns:a16="http://schemas.microsoft.com/office/drawing/2014/main" id="{8BE3415F-76E1-0110-FD9E-ADF605D3644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sz="1800" noProof="1">
              <a:latin typeface="Times New Roman" panose="02020603050405020304" pitchFamily="18" charset="0"/>
            </a:endParaRPr>
          </a:p>
        </p:txBody>
      </p:sp>
      <p:sp>
        <p:nvSpPr>
          <p:cNvPr id="141316" name="Foliennummernplatzhalter 3">
            <a:extLst>
              <a:ext uri="{FF2B5EF4-FFF2-40B4-BE49-F238E27FC236}">
                <a16:creationId xmlns:a16="http://schemas.microsoft.com/office/drawing/2014/main" id="{AD5B79C9-11A3-4C29-6E34-862E0A65EE6A}"/>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60878D6-946F-4CB5-AF86-ED1332C9B81A}"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60</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Folienbildplatzhalter 1">
            <a:extLst>
              <a:ext uri="{FF2B5EF4-FFF2-40B4-BE49-F238E27FC236}">
                <a16:creationId xmlns:a16="http://schemas.microsoft.com/office/drawing/2014/main" id="{D0DA1CB6-7AD3-1318-9692-4ED469CA60B4}"/>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4627" name="Notizenplatzhalter 2">
            <a:extLst>
              <a:ext uri="{FF2B5EF4-FFF2-40B4-BE49-F238E27FC236}">
                <a16:creationId xmlns:a16="http://schemas.microsoft.com/office/drawing/2014/main" id="{31D27449-F1FB-FA10-848A-6A3491E643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sz="1800" noProof="1">
              <a:latin typeface="Times New Roman" panose="02020603050405020304" pitchFamily="18" charset="0"/>
            </a:endParaRPr>
          </a:p>
        </p:txBody>
      </p:sp>
      <p:sp>
        <p:nvSpPr>
          <p:cNvPr id="141316" name="Foliennummernplatzhalter 3">
            <a:extLst>
              <a:ext uri="{FF2B5EF4-FFF2-40B4-BE49-F238E27FC236}">
                <a16:creationId xmlns:a16="http://schemas.microsoft.com/office/drawing/2014/main" id="{41C83AC6-FCFB-CA90-CF88-72C57233558D}"/>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FC4E757-F477-41D5-91FC-B73FB80A65BA}"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61</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Folienbildplatzhalter 1">
            <a:extLst>
              <a:ext uri="{FF2B5EF4-FFF2-40B4-BE49-F238E27FC236}">
                <a16:creationId xmlns:a16="http://schemas.microsoft.com/office/drawing/2014/main" id="{F2B84EC6-50EE-24CD-D52C-CAEAD7A9DD31}"/>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izenplatzhalter 2">
            <a:extLst>
              <a:ext uri="{FF2B5EF4-FFF2-40B4-BE49-F238E27FC236}">
                <a16:creationId xmlns:a16="http://schemas.microsoft.com/office/drawing/2014/main" id="{DD258767-381A-AC6A-388D-5812546A27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sz="1800" noProof="1">
              <a:latin typeface="Times New Roman" panose="02020603050405020304" pitchFamily="18" charset="0"/>
            </a:endParaRPr>
          </a:p>
        </p:txBody>
      </p:sp>
      <p:sp>
        <p:nvSpPr>
          <p:cNvPr id="141316" name="Foliennummernplatzhalter 3">
            <a:extLst>
              <a:ext uri="{FF2B5EF4-FFF2-40B4-BE49-F238E27FC236}">
                <a16:creationId xmlns:a16="http://schemas.microsoft.com/office/drawing/2014/main" id="{AA414E24-6536-BB7C-FB1D-99AB1869FBEC}"/>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6A19A85-03F7-4AC7-908D-E7ABBE6AC2AD}"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62</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Folienbildplatzhalter 1">
            <a:extLst>
              <a:ext uri="{FF2B5EF4-FFF2-40B4-BE49-F238E27FC236}">
                <a16:creationId xmlns:a16="http://schemas.microsoft.com/office/drawing/2014/main" id="{4A137EEA-9B66-8698-9C48-02305923D481}"/>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Notizenplatzhalter 2">
            <a:extLst>
              <a:ext uri="{FF2B5EF4-FFF2-40B4-BE49-F238E27FC236}">
                <a16:creationId xmlns:a16="http://schemas.microsoft.com/office/drawing/2014/main" id="{0A135A16-4A12-4160-EB99-AB7667F794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sz="1800" noProof="1">
              <a:latin typeface="Times New Roman" panose="02020603050405020304" pitchFamily="18" charset="0"/>
            </a:endParaRPr>
          </a:p>
        </p:txBody>
      </p:sp>
      <p:sp>
        <p:nvSpPr>
          <p:cNvPr id="141316" name="Foliennummernplatzhalter 3">
            <a:extLst>
              <a:ext uri="{FF2B5EF4-FFF2-40B4-BE49-F238E27FC236}">
                <a16:creationId xmlns:a16="http://schemas.microsoft.com/office/drawing/2014/main" id="{7E68614D-2D52-3871-F6F5-67BE94F4BDB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7BF25A0-E686-42EC-B0D6-CBE50D4B3B64}"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63</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8345718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50531"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5E6A1-D4D1-4B03-A3AF-3349D90E50D4}"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087150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48483"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CC88E2E-4D3C-4C55-AEC1-F86B74B455BD}"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69</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67467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49507"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BA2A2C-2711-4163-8200-F03ABD6E9E7A}"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2390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FBB138-B9F8-4391-9858-7CF01B19CEC7}"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928638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50531"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5E6A1-D4D1-4B03-A3AF-3349D90E50D4}"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28098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50531"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5E6A1-D4D1-4B03-A3AF-3349D90E50D4}"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72</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85922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50531"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5E6A1-D4D1-4B03-A3AF-3349D90E50D4}"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08380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50531"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41316"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A5E6A1-D4D1-4B03-A3AF-3349D90E50D4}"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085464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6589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de-DE"/>
          </a:p>
        </p:txBody>
      </p:sp>
      <p:sp>
        <p:nvSpPr>
          <p:cNvPr id="41988"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0F8A96-2967-4F2B-ADDA-40C6D74A72F8}" type="slidenum">
              <a:rPr kumimoji="0" lang="de-DE" sz="1200" b="0" i="0" u="none" strike="noStrike" kern="1200" cap="none" spc="0" normalizeH="0" baseline="0" noProof="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de-D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322082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Folienbildplatzhalter 1">
            <a:extLst>
              <a:ext uri="{FF2B5EF4-FFF2-40B4-BE49-F238E27FC236}">
                <a16:creationId xmlns:a16="http://schemas.microsoft.com/office/drawing/2014/main" id="{22B02E56-6D6B-814F-F0B6-0010C931C35E}"/>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Notizenplatzhalter 2">
            <a:extLst>
              <a:ext uri="{FF2B5EF4-FFF2-40B4-BE49-F238E27FC236}">
                <a16:creationId xmlns:a16="http://schemas.microsoft.com/office/drawing/2014/main" id="{202F9FD5-54AF-ACC0-EAF9-E8082204FF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sz="1800" noProof="1">
              <a:latin typeface="Times New Roman" panose="02020603050405020304" pitchFamily="18" charset="0"/>
            </a:endParaRPr>
          </a:p>
        </p:txBody>
      </p:sp>
      <p:sp>
        <p:nvSpPr>
          <p:cNvPr id="15364" name="Foliennummernplatzhalter 3">
            <a:extLst>
              <a:ext uri="{FF2B5EF4-FFF2-40B4-BE49-F238E27FC236}">
                <a16:creationId xmlns:a16="http://schemas.microsoft.com/office/drawing/2014/main" id="{A170F183-29FA-AE8B-2979-A87127898E35}"/>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05D3476-B73D-442F-B063-5A02DC022871}"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83</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925587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8637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409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CD4D33-4125-4F8E-A116-D2BC31CA83A8}"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85</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7440879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587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E9C17-9C49-4A42-8D52-6AEB4A49B729}"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86</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8051118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587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E9C17-9C49-4A42-8D52-6AEB4A49B729}"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87</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99786316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5872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D8E9C17-9C49-4A42-8D52-6AEB4A49B729}"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88</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759638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30051"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49DD6CE-10BF-41E6-8796-2B6F066BCBFD}"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Folienbildplatzhalter 1">
            <a:extLst>
              <a:ext uri="{FF2B5EF4-FFF2-40B4-BE49-F238E27FC236}">
                <a16:creationId xmlns:a16="http://schemas.microsoft.com/office/drawing/2014/main" id="{22B02E56-6D6B-814F-F0B6-0010C931C35E}"/>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0051" name="Notizenplatzhalter 2">
            <a:extLst>
              <a:ext uri="{FF2B5EF4-FFF2-40B4-BE49-F238E27FC236}">
                <a16:creationId xmlns:a16="http://schemas.microsoft.com/office/drawing/2014/main" id="{202F9FD5-54AF-ACC0-EAF9-E8082204FFE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sz="1800" noProof="1">
              <a:latin typeface="Times New Roman" panose="02020603050405020304" pitchFamily="18" charset="0"/>
            </a:endParaRPr>
          </a:p>
        </p:txBody>
      </p:sp>
      <p:sp>
        <p:nvSpPr>
          <p:cNvPr id="15364" name="Foliennummernplatzhalter 3">
            <a:extLst>
              <a:ext uri="{FF2B5EF4-FFF2-40B4-BE49-F238E27FC236}">
                <a16:creationId xmlns:a16="http://schemas.microsoft.com/office/drawing/2014/main" id="{A170F183-29FA-AE8B-2979-A87127898E35}"/>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05D3476-B73D-442F-B063-5A02DC022871}"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89</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Folienbildplatzhalter 1">
            <a:extLst>
              <a:ext uri="{FF2B5EF4-FFF2-40B4-BE49-F238E27FC236}">
                <a16:creationId xmlns:a16="http://schemas.microsoft.com/office/drawing/2014/main" id="{E021FF9F-7610-61F3-5671-F470BA92FBC9}"/>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izenplatzhalter 2">
            <a:extLst>
              <a:ext uri="{FF2B5EF4-FFF2-40B4-BE49-F238E27FC236}">
                <a16:creationId xmlns:a16="http://schemas.microsoft.com/office/drawing/2014/main" id="{38BA467C-A4EF-6DF9-8082-6FD9A1BF94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sz="1800" noProof="1">
              <a:latin typeface="Times New Roman" panose="02020603050405020304" pitchFamily="18" charset="0"/>
            </a:endParaRPr>
          </a:p>
        </p:txBody>
      </p:sp>
      <p:sp>
        <p:nvSpPr>
          <p:cNvPr id="15364" name="Foliennummernplatzhalter 3">
            <a:extLst>
              <a:ext uri="{FF2B5EF4-FFF2-40B4-BE49-F238E27FC236}">
                <a16:creationId xmlns:a16="http://schemas.microsoft.com/office/drawing/2014/main" id="{9422A5BD-8C29-D0CA-1033-C352ECD3780B}"/>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3F0689D-75B3-4BB5-8E93-C05B01569D17}"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90</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Folienbildplatzhalter 1">
            <a:extLst>
              <a:ext uri="{FF2B5EF4-FFF2-40B4-BE49-F238E27FC236}">
                <a16:creationId xmlns:a16="http://schemas.microsoft.com/office/drawing/2014/main" id="{E021FF9F-7610-61F3-5671-F470BA92FBC9}"/>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5" name="Notizenplatzhalter 2">
            <a:extLst>
              <a:ext uri="{FF2B5EF4-FFF2-40B4-BE49-F238E27FC236}">
                <a16:creationId xmlns:a16="http://schemas.microsoft.com/office/drawing/2014/main" id="{38BA467C-A4EF-6DF9-8082-6FD9A1BF94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DE" altLang="de-DE" sz="1800" noProof="1">
              <a:latin typeface="Times New Roman" panose="02020603050405020304" pitchFamily="18" charset="0"/>
            </a:endParaRPr>
          </a:p>
        </p:txBody>
      </p:sp>
      <p:sp>
        <p:nvSpPr>
          <p:cNvPr id="15364" name="Foliennummernplatzhalter 3">
            <a:extLst>
              <a:ext uri="{FF2B5EF4-FFF2-40B4-BE49-F238E27FC236}">
                <a16:creationId xmlns:a16="http://schemas.microsoft.com/office/drawing/2014/main" id="{9422A5BD-8C29-D0CA-1033-C352ECD3780B}"/>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3F0689D-75B3-4BB5-8E93-C05B01569D17}"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91</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24789283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Folienbildplatzhalter 1">
            <a:extLst>
              <a:ext uri="{FF2B5EF4-FFF2-40B4-BE49-F238E27FC236}">
                <a16:creationId xmlns:a16="http://schemas.microsoft.com/office/drawing/2014/main" id="{2997D12A-C57E-7997-6166-4AAEDEDF7376}"/>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099" name="Notizenplatzhalter 2">
            <a:extLst>
              <a:ext uri="{FF2B5EF4-FFF2-40B4-BE49-F238E27FC236}">
                <a16:creationId xmlns:a16="http://schemas.microsoft.com/office/drawing/2014/main" id="{F6A636AF-A8C3-708E-DECD-B77ABA910A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sz="1800" noProof="1">
              <a:latin typeface="Times New Roman" panose="02020603050405020304" pitchFamily="18" charset="0"/>
            </a:endParaRPr>
          </a:p>
        </p:txBody>
      </p:sp>
      <p:sp>
        <p:nvSpPr>
          <p:cNvPr id="89092" name="Foliennummernplatzhalter 3">
            <a:extLst>
              <a:ext uri="{FF2B5EF4-FFF2-40B4-BE49-F238E27FC236}">
                <a16:creationId xmlns:a16="http://schemas.microsoft.com/office/drawing/2014/main" id="{EDB95526-7276-9EFB-968C-C3910D776018}"/>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E26EFC7-2658-4E41-B273-54A933C93285}"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92</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Folienbildplatzhalter 1">
            <a:extLst>
              <a:ext uri="{FF2B5EF4-FFF2-40B4-BE49-F238E27FC236}">
                <a16:creationId xmlns:a16="http://schemas.microsoft.com/office/drawing/2014/main" id="{7397740F-FCEB-B3D2-8634-A99268AE231D}"/>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izenplatzhalter 2">
            <a:extLst>
              <a:ext uri="{FF2B5EF4-FFF2-40B4-BE49-F238E27FC236}">
                <a16:creationId xmlns:a16="http://schemas.microsoft.com/office/drawing/2014/main" id="{BCBDA105-0109-CC0D-4282-817F17266E5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de-DE" altLang="de-DE" sz="1800" noProof="1">
              <a:latin typeface="Times New Roman" panose="02020603050405020304" pitchFamily="18" charset="0"/>
            </a:endParaRPr>
          </a:p>
        </p:txBody>
      </p:sp>
      <p:sp>
        <p:nvSpPr>
          <p:cNvPr id="89092" name="Foliennummernplatzhalter 3">
            <a:extLst>
              <a:ext uri="{FF2B5EF4-FFF2-40B4-BE49-F238E27FC236}">
                <a16:creationId xmlns:a16="http://schemas.microsoft.com/office/drawing/2014/main" id="{7152D041-4947-99E5-260B-6D1970E99FFC}"/>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FCB14CF-B649-4F30-AB41-8F5B6B94BF00}" type="slidenum">
              <a:rPr kumimoji="0" lang="de-DE" altLang="de-DE"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93</a:t>
            </a:fld>
            <a:endParaRPr kumimoji="0" lang="de-DE" altLang="de-DE" sz="12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6896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028357-AA5B-4699-A139-570948F0D0E9}"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95</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60403811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7408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22F155-4187-409F-B2C7-AC539BB2C81D}"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96</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5326564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61795"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6CE943F-5B06-40A6-A482-404CA764365A}"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97</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23468490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7408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722F155-4187-409F-B2C7-AC539BB2C81D}"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98</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26687822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99683"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de-DE"/>
          </a:p>
        </p:txBody>
      </p:sp>
      <p:sp>
        <p:nvSpPr>
          <p:cNvPr id="13517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155CB0C-8295-41CB-AA50-96AAA1B5E0EB}"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99</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27837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32099"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F0DA79-03C4-4068-8428-31CEE90DC713}"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744984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84323" name="Notizenplatzhalt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de-DE" sz="1800" noProof="1">
              <a:latin typeface="Times New Roman" pitchFamily="18" charset="0"/>
            </a:endParaRPr>
          </a:p>
        </p:txBody>
      </p:sp>
      <p:sp>
        <p:nvSpPr>
          <p:cNvPr id="1658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5C3D6D-EFB8-4905-B6E1-549D75B2592F}"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95060246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Folienbildplatzhalter 1">
            <a:extLst>
              <a:ext uri="{FF2B5EF4-FFF2-40B4-BE49-F238E27FC236}">
                <a16:creationId xmlns:a16="http://schemas.microsoft.com/office/drawing/2014/main" id="{7482857D-D5F3-80C3-4BB0-8AF1022C6493}"/>
              </a:ext>
            </a:extLst>
          </p:cNvPr>
          <p:cNvSpPr>
            <a:spLocks noGrp="1" noRot="1" noChangeAspect="1" noTextEdit="1"/>
          </p:cNvSpPr>
          <p:nvPr>
            <p:ph type="sldImg"/>
          </p:nvPr>
        </p:nvSpPr>
        <p:spPr bwMode="auto">
          <a:xfrm>
            <a:off x="1371600" y="1143000"/>
            <a:ext cx="41148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izenplatzhalter 2">
            <a:extLst>
              <a:ext uri="{FF2B5EF4-FFF2-40B4-BE49-F238E27FC236}">
                <a16:creationId xmlns:a16="http://schemas.microsoft.com/office/drawing/2014/main" id="{1D7F2697-B7E1-172B-DF18-E0ABA4A2ED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de-DE"/>
          </a:p>
        </p:txBody>
      </p:sp>
      <p:sp>
        <p:nvSpPr>
          <p:cNvPr id="119812" name="Foliennummernplatzhalter 3">
            <a:extLst>
              <a:ext uri="{FF2B5EF4-FFF2-40B4-BE49-F238E27FC236}">
                <a16:creationId xmlns:a16="http://schemas.microsoft.com/office/drawing/2014/main" id="{BFAE36E4-8180-92B8-227D-254E19293A0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950ADFC-D308-472E-A851-AFA46B459971}" type="slidenum">
              <a:rPr kumimoji="0" lang="de-DE" altLang="de-DE"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101</a:t>
            </a:fld>
            <a:endPar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32099"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5364"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F0DA79-03C4-4068-8428-31CEE90DC713}" type="slidenum">
              <a:rPr kumimoji="0" lang="de-DE" sz="1200" b="0" i="0" u="none" strike="noStrike" kern="1200" cap="none" spc="0" normalizeH="0" baseline="0" noProof="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72822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2390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FBB138-B9F8-4391-9858-7CF01B19CEC7}"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960256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Folienbildplatzhalter 1"/>
          <p:cNvSpPr>
            <a:spLocks noGrp="1" noRot="1" noChangeAspect="1" noTextEdit="1"/>
          </p:cNvSpPr>
          <p:nvPr>
            <p:ph type="sldImg"/>
          </p:nvPr>
        </p:nvSpPr>
        <p:spPr bwMode="auto">
          <a:xfrm>
            <a:off x="1371600" y="1143000"/>
            <a:ext cx="4114800" cy="3086100"/>
          </a:xfrm>
          <a:noFill/>
          <a:ln>
            <a:solidFill>
              <a:srgbClr val="000000"/>
            </a:solidFill>
            <a:miter lim="800000"/>
            <a:headEnd/>
            <a:tailEnd/>
          </a:ln>
        </p:spPr>
      </p:sp>
      <p:sp>
        <p:nvSpPr>
          <p:cNvPr id="123907" name="Notizenplatzhal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de-DE" sz="1800" noProof="1">
              <a:latin typeface="Times New Roman" pitchFamily="18" charset="0"/>
            </a:endParaRPr>
          </a:p>
        </p:txBody>
      </p:sp>
      <p:sp>
        <p:nvSpPr>
          <p:cNvPr id="12292" name="Foliennummernplatzhalt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BFBB138-B9F8-4391-9858-7CF01B19CEC7}" type="slidenum">
              <a:rPr kumimoji="0" lang="de-DE"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de-DE"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917722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latin typeface="Arial" charset="0"/>
                <a:cs typeface="Arial" charset="0"/>
              </a:defRPr>
            </a:lvl1pPr>
          </a:lstStyle>
          <a:p>
            <a:pPr>
              <a:defRPr/>
            </a:pPr>
            <a:fld id="{F0F80281-8CEB-4BDF-B12F-6BABE6DBD9F8}" type="slidenum">
              <a:rPr lang="de-DE"/>
              <a:pPr>
                <a:defRPr/>
              </a:pPr>
              <a:t>‹Nr.›</a:t>
            </a:fld>
            <a:endParaRPr lang="de-DE"/>
          </a:p>
        </p:txBody>
      </p:sp>
    </p:spTree>
    <p:extLst>
      <p:ext uri="{BB962C8B-B14F-4D97-AF65-F5344CB8AC3E}">
        <p14:creationId xmlns:p14="http://schemas.microsoft.com/office/powerpoint/2010/main" val="717361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E154684F-BA47-4196-A5A0-A75EBA66CC9C}" type="slidenum">
              <a:rPr lang="de-DE"/>
              <a:pPr>
                <a:defRPr/>
              </a:pPr>
              <a:t>‹Nr.›</a:t>
            </a:fld>
            <a:endParaRPr lang="de-DE"/>
          </a:p>
        </p:txBody>
      </p:sp>
    </p:spTree>
    <p:extLst>
      <p:ext uri="{BB962C8B-B14F-4D97-AF65-F5344CB8AC3E}">
        <p14:creationId xmlns:p14="http://schemas.microsoft.com/office/powerpoint/2010/main" val="6148521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370B2735-2204-4478-9CF1-0476072EFC32}" type="slidenum">
              <a:rPr lang="de-DE"/>
              <a:pPr>
                <a:defRPr/>
              </a:pPr>
              <a:t>‹Nr.›</a:t>
            </a:fld>
            <a:endParaRPr lang="de-DE"/>
          </a:p>
        </p:txBody>
      </p:sp>
    </p:spTree>
    <p:extLst>
      <p:ext uri="{BB962C8B-B14F-4D97-AF65-F5344CB8AC3E}">
        <p14:creationId xmlns:p14="http://schemas.microsoft.com/office/powerpoint/2010/main" val="840919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5068493F-0F54-B737-7F55-6D06C59EEB7D}"/>
              </a:ext>
            </a:extLst>
          </p:cNvPr>
          <p:cNvSpPr>
            <a:spLocks noGrp="1"/>
          </p:cNvSpPr>
          <p:nvPr>
            <p:ph type="dt" sz="half" idx="10"/>
          </p:nvPr>
        </p:nvSpPr>
        <p:spPr/>
        <p:txBody>
          <a:bodyPr/>
          <a:lstStyle>
            <a:lvl1pPr fontAlgn="auto">
              <a:spcBef>
                <a:spcPts val="0"/>
              </a:spcBef>
              <a:spcAft>
                <a:spcPts val="0"/>
              </a:spcAft>
              <a:defRPr>
                <a:latin typeface="Arial" charset="0"/>
                <a:cs typeface="Arial" charset="0"/>
              </a:defRPr>
            </a:lvl1pPr>
          </a:lstStyle>
          <a:p>
            <a:pPr>
              <a:defRPr/>
            </a:pPr>
            <a:endParaRPr lang="de-DE"/>
          </a:p>
        </p:txBody>
      </p:sp>
      <p:sp>
        <p:nvSpPr>
          <p:cNvPr id="3" name="Fußzeilenplatzhalter 2">
            <a:extLst>
              <a:ext uri="{FF2B5EF4-FFF2-40B4-BE49-F238E27FC236}">
                <a16:creationId xmlns:a16="http://schemas.microsoft.com/office/drawing/2014/main" id="{7F039476-B57C-90D3-FD94-8AE4164F2835}"/>
              </a:ext>
            </a:extLst>
          </p:cNvPr>
          <p:cNvSpPr>
            <a:spLocks noGrp="1"/>
          </p:cNvSpPr>
          <p:nvPr>
            <p:ph type="ftr" sz="quarter" idx="11"/>
          </p:nvPr>
        </p:nvSpPr>
        <p:spPr/>
        <p:txBody>
          <a:bodyPr/>
          <a:lstStyle>
            <a:lvl1pPr fontAlgn="auto">
              <a:spcBef>
                <a:spcPts val="0"/>
              </a:spcBef>
              <a:spcAft>
                <a:spcPts val="0"/>
              </a:spcAft>
              <a:defRPr>
                <a:latin typeface="Arial" charset="0"/>
                <a:cs typeface="Arial" charset="0"/>
              </a:defRPr>
            </a:lvl1pPr>
          </a:lstStyle>
          <a:p>
            <a:pPr>
              <a:defRPr/>
            </a:pPr>
            <a:endParaRPr lang="de-DE"/>
          </a:p>
        </p:txBody>
      </p:sp>
      <p:sp>
        <p:nvSpPr>
          <p:cNvPr id="4" name="Foliennummernplatzhalter 3">
            <a:extLst>
              <a:ext uri="{FF2B5EF4-FFF2-40B4-BE49-F238E27FC236}">
                <a16:creationId xmlns:a16="http://schemas.microsoft.com/office/drawing/2014/main" id="{CA9B2A75-7B93-FFFE-69C6-EFE56BE6C601}"/>
              </a:ext>
            </a:extLst>
          </p:cNvPr>
          <p:cNvSpPr>
            <a:spLocks noGrp="1"/>
          </p:cNvSpPr>
          <p:nvPr>
            <p:ph type="sldNum" sz="quarter" idx="12"/>
          </p:nvPr>
        </p:nvSpPr>
        <p:spPr/>
        <p:txBody>
          <a:bodyPr/>
          <a:lstStyle>
            <a:lvl1pPr>
              <a:defRPr>
                <a:latin typeface="Arial" panose="020B0604020202020204" pitchFamily="34" charset="0"/>
              </a:defRPr>
            </a:lvl1pPr>
          </a:lstStyle>
          <a:p>
            <a:fld id="{89FCF333-CDE3-48EA-83F8-4E34FEE8A221}" type="slidenum">
              <a:rPr altLang="de-DE"/>
              <a:pPr/>
              <a:t>‹Nr.›</a:t>
            </a:fld>
            <a:endParaRPr lang="de-DE" altLang="de-DE"/>
          </a:p>
        </p:txBody>
      </p:sp>
    </p:spTree>
    <p:extLst>
      <p:ext uri="{BB962C8B-B14F-4D97-AF65-F5344CB8AC3E}">
        <p14:creationId xmlns:p14="http://schemas.microsoft.com/office/powerpoint/2010/main" val="35122921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7F853E6B-7620-4BC6-A0C5-030E48071217}" type="slidenum">
              <a:rPr lang="de-DE"/>
              <a:pPr>
                <a:defRPr/>
              </a:pPr>
              <a:t>‹Nr.›</a:t>
            </a:fld>
            <a:endParaRPr lang="de-DE"/>
          </a:p>
        </p:txBody>
      </p:sp>
    </p:spTree>
    <p:extLst>
      <p:ext uri="{BB962C8B-B14F-4D97-AF65-F5344CB8AC3E}">
        <p14:creationId xmlns:p14="http://schemas.microsoft.com/office/powerpoint/2010/main" val="6571894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697B4A1-F56A-F9A8-2BA7-6DC1B9BBEAE9}"/>
              </a:ext>
            </a:extLst>
          </p:cNvPr>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a:extLst>
              <a:ext uri="{FF2B5EF4-FFF2-40B4-BE49-F238E27FC236}">
                <a16:creationId xmlns:a16="http://schemas.microsoft.com/office/drawing/2014/main" id="{138449B5-C170-5F1F-3655-3BC66C81B860}"/>
              </a:ext>
            </a:extLst>
          </p:cNvPr>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a:extLst>
              <a:ext uri="{FF2B5EF4-FFF2-40B4-BE49-F238E27FC236}">
                <a16:creationId xmlns:a16="http://schemas.microsoft.com/office/drawing/2014/main" id="{2E87C0AF-3230-A881-0407-F5699D54C0A4}"/>
              </a:ext>
            </a:extLst>
          </p:cNvPr>
          <p:cNvSpPr>
            <a:spLocks noGrp="1"/>
          </p:cNvSpPr>
          <p:nvPr>
            <p:ph type="sldNum" sz="quarter" idx="12"/>
          </p:nvPr>
        </p:nvSpPr>
        <p:spPr/>
        <p:txBody>
          <a:bodyPr/>
          <a:lstStyle>
            <a:lvl1pPr>
              <a:defRPr>
                <a:latin typeface="Arial" panose="020B0604020202020204" pitchFamily="34" charset="0"/>
              </a:defRPr>
            </a:lvl1pPr>
          </a:lstStyle>
          <a:p>
            <a:fld id="{0EDCFAEA-1472-4704-B209-2A22F5A63920}" type="slidenum">
              <a:rPr altLang="de-DE"/>
              <a:pPr/>
              <a:t>‹Nr.›</a:t>
            </a:fld>
            <a:endParaRPr lang="de-DE" altLang="de-DE"/>
          </a:p>
        </p:txBody>
      </p:sp>
    </p:spTree>
    <p:extLst>
      <p:ext uri="{BB962C8B-B14F-4D97-AF65-F5344CB8AC3E}">
        <p14:creationId xmlns:p14="http://schemas.microsoft.com/office/powerpoint/2010/main" val="2838060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C4A2A9B-659F-0348-FF73-01248111BE3A}"/>
              </a:ext>
            </a:extLst>
          </p:cNvPr>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de-DE"/>
          </a:p>
        </p:txBody>
      </p:sp>
      <p:sp>
        <p:nvSpPr>
          <p:cNvPr id="3" name="Fußzeilenplatzhalter 2">
            <a:extLst>
              <a:ext uri="{FF2B5EF4-FFF2-40B4-BE49-F238E27FC236}">
                <a16:creationId xmlns:a16="http://schemas.microsoft.com/office/drawing/2014/main" id="{DC65967B-93A9-6C96-9C7D-2402E5DB5465}"/>
              </a:ext>
            </a:extLst>
          </p:cNvPr>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de-DE"/>
          </a:p>
        </p:txBody>
      </p:sp>
      <p:sp>
        <p:nvSpPr>
          <p:cNvPr id="4" name="Foliennummernplatzhalter 3">
            <a:extLst>
              <a:ext uri="{FF2B5EF4-FFF2-40B4-BE49-F238E27FC236}">
                <a16:creationId xmlns:a16="http://schemas.microsoft.com/office/drawing/2014/main" id="{2B3150B4-34DD-6040-E75B-569F788B8A6C}"/>
              </a:ext>
            </a:extLst>
          </p:cNvPr>
          <p:cNvSpPr>
            <a:spLocks noGrp="1"/>
          </p:cNvSpPr>
          <p:nvPr>
            <p:ph type="sldNum" sz="quarter" idx="12"/>
          </p:nvPr>
        </p:nvSpPr>
        <p:spPr/>
        <p:txBody>
          <a:bodyPr/>
          <a:lstStyle>
            <a:lvl1pPr>
              <a:defRPr>
                <a:latin typeface="Arial" panose="020B0604020202020204" pitchFamily="34" charset="0"/>
              </a:defRPr>
            </a:lvl1pPr>
          </a:lstStyle>
          <a:p>
            <a:fld id="{A5B9B827-B2F4-435A-BA8B-0ED98DBFE813}" type="slidenum">
              <a:rPr altLang="de-DE"/>
              <a:pPr/>
              <a:t>‹Nr.›</a:t>
            </a:fld>
            <a:endParaRPr lang="de-DE" altLang="de-DE"/>
          </a:p>
        </p:txBody>
      </p:sp>
    </p:spTree>
    <p:extLst>
      <p:ext uri="{BB962C8B-B14F-4D97-AF65-F5344CB8AC3E}">
        <p14:creationId xmlns:p14="http://schemas.microsoft.com/office/powerpoint/2010/main" val="2901521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E3E04F1F-0534-4964-AFCC-C33E977E7D0C}" type="slidenum">
              <a:rPr lang="de-DE"/>
              <a:pPr>
                <a:defRPr/>
              </a:pPr>
              <a:t>‹Nr.›</a:t>
            </a:fld>
            <a:endParaRPr lang="de-DE"/>
          </a:p>
        </p:txBody>
      </p:sp>
    </p:spTree>
    <p:extLst>
      <p:ext uri="{BB962C8B-B14F-4D97-AF65-F5344CB8AC3E}">
        <p14:creationId xmlns:p14="http://schemas.microsoft.com/office/powerpoint/2010/main" val="28566446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7EEC3443-2322-492D-90F7-D9E761C830DE}" type="slidenum">
              <a:rPr lang="de-DE"/>
              <a:pPr>
                <a:defRPr/>
              </a:pPr>
              <a:t>‹Nr.›</a:t>
            </a:fld>
            <a:endParaRPr lang="de-DE"/>
          </a:p>
        </p:txBody>
      </p:sp>
    </p:spTree>
    <p:extLst>
      <p:ext uri="{BB962C8B-B14F-4D97-AF65-F5344CB8AC3E}">
        <p14:creationId xmlns:p14="http://schemas.microsoft.com/office/powerpoint/2010/main" val="25332484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0A0E618-D426-4B06-4ECB-D3D1DC867AD2}"/>
              </a:ext>
            </a:extLst>
          </p:cNvPr>
          <p:cNvSpPr>
            <a:spLocks noGrp="1"/>
          </p:cNvSpPr>
          <p:nvPr>
            <p:ph type="dt" sz="half" idx="10"/>
          </p:nvPr>
        </p:nvSpPr>
        <p:spPr>
          <a:ln/>
        </p:spPr>
        <p:txBody>
          <a:bodyPr/>
          <a:lstStyle>
            <a:lvl1pPr>
              <a:defRPr/>
            </a:lvl1pPr>
          </a:lstStyle>
          <a:p>
            <a:pPr>
              <a:defRPr/>
            </a:pPr>
            <a:endParaRPr lang="de-DE"/>
          </a:p>
        </p:txBody>
      </p:sp>
      <p:sp>
        <p:nvSpPr>
          <p:cNvPr id="3" name="Fußzeilenplatzhalter 2">
            <a:extLst>
              <a:ext uri="{FF2B5EF4-FFF2-40B4-BE49-F238E27FC236}">
                <a16:creationId xmlns:a16="http://schemas.microsoft.com/office/drawing/2014/main" id="{DE1D4203-FF28-FE2F-A829-4C7FC0C02421}"/>
              </a:ext>
            </a:extLst>
          </p:cNvPr>
          <p:cNvSpPr>
            <a:spLocks noGrp="1"/>
          </p:cNvSpPr>
          <p:nvPr>
            <p:ph type="ftr" sz="quarter" idx="11"/>
          </p:nvPr>
        </p:nvSpPr>
        <p:spPr>
          <a:ln/>
        </p:spPr>
        <p:txBody>
          <a:bodyPr/>
          <a:lstStyle>
            <a:lvl1pPr>
              <a:defRPr/>
            </a:lvl1pPr>
          </a:lstStyle>
          <a:p>
            <a:pPr>
              <a:defRPr/>
            </a:pPr>
            <a:endParaRPr lang="de-DE"/>
          </a:p>
        </p:txBody>
      </p:sp>
      <p:sp>
        <p:nvSpPr>
          <p:cNvPr id="4" name="Foliennummernplatzhalter 3">
            <a:extLst>
              <a:ext uri="{FF2B5EF4-FFF2-40B4-BE49-F238E27FC236}">
                <a16:creationId xmlns:a16="http://schemas.microsoft.com/office/drawing/2014/main" id="{19F1E787-8A53-B231-FA81-CBE566925DB2}"/>
              </a:ext>
            </a:extLst>
          </p:cNvPr>
          <p:cNvSpPr>
            <a:spLocks noGrp="1"/>
          </p:cNvSpPr>
          <p:nvPr>
            <p:ph type="sldNum" sz="quarter" idx="12"/>
          </p:nvPr>
        </p:nvSpPr>
        <p:spPr>
          <a:ln/>
        </p:spPr>
        <p:txBody>
          <a:bodyPr/>
          <a:lstStyle>
            <a:lvl1pPr>
              <a:defRPr/>
            </a:lvl1pPr>
          </a:lstStyle>
          <a:p>
            <a:fld id="{E4F7AEA6-F935-4D5F-B3D2-41EC11935CCB}" type="slidenum">
              <a:rPr altLang="de-DE"/>
              <a:pPr/>
              <a:t>‹Nr.›</a:t>
            </a:fld>
            <a:endParaRPr lang="de-DE" altLang="de-DE"/>
          </a:p>
        </p:txBody>
      </p:sp>
    </p:spTree>
    <p:extLst>
      <p:ext uri="{BB962C8B-B14F-4D97-AF65-F5344CB8AC3E}">
        <p14:creationId xmlns:p14="http://schemas.microsoft.com/office/powerpoint/2010/main" val="2476027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CA1567F0-E162-4FCA-9C54-730E9B9E137B}" type="slidenum">
              <a:rPr lang="de-DE"/>
              <a:pPr>
                <a:defRPr/>
              </a:pPr>
              <a:t>‹Nr.›</a:t>
            </a:fld>
            <a:endParaRPr lang="de-DE"/>
          </a:p>
        </p:txBody>
      </p:sp>
    </p:spTree>
    <p:extLst>
      <p:ext uri="{BB962C8B-B14F-4D97-AF65-F5344CB8AC3E}">
        <p14:creationId xmlns:p14="http://schemas.microsoft.com/office/powerpoint/2010/main" val="765264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860DF438-77A0-4A10-B9A9-4D848DE1C272}" type="slidenum">
              <a:rPr lang="de-DE"/>
              <a:pPr>
                <a:defRPr/>
              </a:pPr>
              <a:t>‹Nr.›</a:t>
            </a:fld>
            <a:endParaRPr lang="de-DE"/>
          </a:p>
        </p:txBody>
      </p:sp>
    </p:spTree>
    <p:extLst>
      <p:ext uri="{BB962C8B-B14F-4D97-AF65-F5344CB8AC3E}">
        <p14:creationId xmlns:p14="http://schemas.microsoft.com/office/powerpoint/2010/main" val="40141355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F50788E6-F32D-4845-3DEC-9345992C2929}"/>
              </a:ext>
            </a:extLst>
          </p:cNvPr>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a:extLst>
              <a:ext uri="{FF2B5EF4-FFF2-40B4-BE49-F238E27FC236}">
                <a16:creationId xmlns:a16="http://schemas.microsoft.com/office/drawing/2014/main" id="{5D0BC9D7-341E-CBBC-3AEC-BB94691603A3}"/>
              </a:ext>
            </a:extLst>
          </p:cNvPr>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a:extLst>
              <a:ext uri="{FF2B5EF4-FFF2-40B4-BE49-F238E27FC236}">
                <a16:creationId xmlns:a16="http://schemas.microsoft.com/office/drawing/2014/main" id="{E3AF3002-58C4-43A5-71FF-C880A1650694}"/>
              </a:ext>
            </a:extLst>
          </p:cNvPr>
          <p:cNvSpPr>
            <a:spLocks noGrp="1"/>
          </p:cNvSpPr>
          <p:nvPr>
            <p:ph type="sldNum" sz="quarter" idx="12"/>
          </p:nvPr>
        </p:nvSpPr>
        <p:spPr/>
        <p:txBody>
          <a:bodyPr/>
          <a:lstStyle>
            <a:lvl1pPr>
              <a:defRPr>
                <a:latin typeface="Arial" panose="020B0604020202020204" pitchFamily="34" charset="0"/>
              </a:defRPr>
            </a:lvl1pPr>
          </a:lstStyle>
          <a:p>
            <a:fld id="{F05ABA0D-A70D-41FB-BBDF-72F0969457E0}" type="slidenum">
              <a:rPr altLang="de-DE"/>
              <a:pPr/>
              <a:t>‹Nr.›</a:t>
            </a:fld>
            <a:endParaRPr lang="de-DE" altLang="de-DE"/>
          </a:p>
        </p:txBody>
      </p:sp>
    </p:spTree>
    <p:extLst>
      <p:ext uri="{BB962C8B-B14F-4D97-AF65-F5344CB8AC3E}">
        <p14:creationId xmlns:p14="http://schemas.microsoft.com/office/powerpoint/2010/main" val="2750381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latin typeface="Arial" charset="0"/>
                <a:cs typeface="Arial" charset="0"/>
              </a:defRPr>
            </a:lvl1pPr>
          </a:lstStyle>
          <a:p>
            <a:pPr>
              <a:defRPr/>
            </a:pPr>
            <a:fld id="{06212070-4D52-4F25-B904-7866469BBC6D}" type="slidenum">
              <a:rPr lang="de-DE"/>
              <a:pPr>
                <a:defRPr/>
              </a:pPr>
              <a:t>‹Nr.›</a:t>
            </a:fld>
            <a:endParaRPr lang="de-DE"/>
          </a:p>
        </p:txBody>
      </p:sp>
    </p:spTree>
    <p:extLst>
      <p:ext uri="{BB962C8B-B14F-4D97-AF65-F5344CB8AC3E}">
        <p14:creationId xmlns:p14="http://schemas.microsoft.com/office/powerpoint/2010/main" val="516648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2B352DAE-06CF-1BE6-F14A-B0C634C85DCC}"/>
              </a:ext>
            </a:extLst>
          </p:cNvPr>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de-DE"/>
          </a:p>
        </p:txBody>
      </p:sp>
      <p:sp>
        <p:nvSpPr>
          <p:cNvPr id="3" name="Fußzeilenplatzhalter 2">
            <a:extLst>
              <a:ext uri="{FF2B5EF4-FFF2-40B4-BE49-F238E27FC236}">
                <a16:creationId xmlns:a16="http://schemas.microsoft.com/office/drawing/2014/main" id="{B16A1E21-C3DF-3D9B-BEAB-C34A6D2BB979}"/>
              </a:ext>
            </a:extLst>
          </p:cNvPr>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de-DE"/>
          </a:p>
        </p:txBody>
      </p:sp>
      <p:sp>
        <p:nvSpPr>
          <p:cNvPr id="4" name="Foliennummernplatzhalter 3">
            <a:extLst>
              <a:ext uri="{FF2B5EF4-FFF2-40B4-BE49-F238E27FC236}">
                <a16:creationId xmlns:a16="http://schemas.microsoft.com/office/drawing/2014/main" id="{A0D3B1FF-F954-ED10-DD77-CA7743FF1944}"/>
              </a:ext>
            </a:extLst>
          </p:cNvPr>
          <p:cNvSpPr>
            <a:spLocks noGrp="1"/>
          </p:cNvSpPr>
          <p:nvPr>
            <p:ph type="sldNum" sz="quarter" idx="12"/>
          </p:nvPr>
        </p:nvSpPr>
        <p:spPr/>
        <p:txBody>
          <a:bodyPr/>
          <a:lstStyle>
            <a:lvl1pPr>
              <a:defRPr>
                <a:latin typeface="Arial" panose="020B0604020202020204" pitchFamily="34" charset="0"/>
              </a:defRPr>
            </a:lvl1pPr>
          </a:lstStyle>
          <a:p>
            <a:fld id="{3144C048-613D-465B-B1E7-D242A452EDB0}" type="slidenum">
              <a:rPr altLang="de-DE"/>
              <a:pPr/>
              <a:t>‹Nr.›</a:t>
            </a:fld>
            <a:endParaRPr lang="de-DE" altLang="de-DE"/>
          </a:p>
        </p:txBody>
      </p:sp>
    </p:spTree>
    <p:extLst>
      <p:ext uri="{BB962C8B-B14F-4D97-AF65-F5344CB8AC3E}">
        <p14:creationId xmlns:p14="http://schemas.microsoft.com/office/powerpoint/2010/main" val="173327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3DA031E8-FB1D-975E-BEE2-0477A05BA200}"/>
              </a:ext>
            </a:extLst>
          </p:cNvPr>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a:extLst>
              <a:ext uri="{FF2B5EF4-FFF2-40B4-BE49-F238E27FC236}">
                <a16:creationId xmlns:a16="http://schemas.microsoft.com/office/drawing/2014/main" id="{A569F45B-B26F-92DB-08EB-3010526CBCA9}"/>
              </a:ext>
            </a:extLst>
          </p:cNvPr>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a:extLst>
              <a:ext uri="{FF2B5EF4-FFF2-40B4-BE49-F238E27FC236}">
                <a16:creationId xmlns:a16="http://schemas.microsoft.com/office/drawing/2014/main" id="{488296D0-B7B0-667A-40FD-C2855A753E1D}"/>
              </a:ext>
            </a:extLst>
          </p:cNvPr>
          <p:cNvSpPr>
            <a:spLocks noGrp="1"/>
          </p:cNvSpPr>
          <p:nvPr>
            <p:ph type="sldNum" sz="quarter" idx="12"/>
          </p:nvPr>
        </p:nvSpPr>
        <p:spPr/>
        <p:txBody>
          <a:bodyPr/>
          <a:lstStyle>
            <a:lvl1pPr>
              <a:defRPr>
                <a:latin typeface="Arial" panose="020B0604020202020204" pitchFamily="34" charset="0"/>
              </a:defRPr>
            </a:lvl1pPr>
          </a:lstStyle>
          <a:p>
            <a:fld id="{524A45B2-8298-4B7C-911A-B1FE65434CBB}" type="slidenum">
              <a:rPr altLang="de-DE"/>
              <a:pPr/>
              <a:t>‹Nr.›</a:t>
            </a:fld>
            <a:endParaRPr lang="de-DE" altLang="de-DE"/>
          </a:p>
        </p:txBody>
      </p:sp>
    </p:spTree>
    <p:extLst>
      <p:ext uri="{BB962C8B-B14F-4D97-AF65-F5344CB8AC3E}">
        <p14:creationId xmlns:p14="http://schemas.microsoft.com/office/powerpoint/2010/main" val="3392426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atin typeface="Arial" charset="0"/>
                <a:cs typeface="Arial" charset="0"/>
              </a:defRPr>
            </a:lvl1pPr>
          </a:lstStyle>
          <a:p>
            <a:pPr>
              <a:defRPr/>
            </a:pPr>
            <a:endParaRPr lang="de-DE"/>
          </a:p>
        </p:txBody>
      </p:sp>
      <p:sp>
        <p:nvSpPr>
          <p:cNvPr id="3" name="Fußzeilenplatzhalter 2"/>
          <p:cNvSpPr>
            <a:spLocks noGrp="1"/>
          </p:cNvSpPr>
          <p:nvPr>
            <p:ph type="ftr" sz="quarter" idx="11"/>
          </p:nvPr>
        </p:nvSpPr>
        <p:spPr/>
        <p:txBody>
          <a:bodyPr/>
          <a:lstStyle>
            <a:lvl1pPr>
              <a:defRPr>
                <a:latin typeface="Arial" charset="0"/>
                <a:cs typeface="Arial" charset="0"/>
              </a:defRPr>
            </a:lvl1pPr>
          </a:lstStyle>
          <a:p>
            <a:pPr>
              <a:defRPr/>
            </a:pPr>
            <a:endParaRPr lang="de-DE"/>
          </a:p>
        </p:txBody>
      </p:sp>
      <p:sp>
        <p:nvSpPr>
          <p:cNvPr id="4" name="Foliennummernplatzhalter 3"/>
          <p:cNvSpPr>
            <a:spLocks noGrp="1"/>
          </p:cNvSpPr>
          <p:nvPr>
            <p:ph type="sldNum" sz="quarter" idx="12"/>
          </p:nvPr>
        </p:nvSpPr>
        <p:spPr/>
        <p:txBody>
          <a:bodyPr/>
          <a:lstStyle>
            <a:lvl1pPr>
              <a:defRPr>
                <a:latin typeface="Arial" charset="0"/>
                <a:cs typeface="Arial" charset="0"/>
              </a:defRPr>
            </a:lvl1pPr>
          </a:lstStyle>
          <a:p>
            <a:pPr>
              <a:defRPr/>
            </a:pPr>
            <a:fld id="{3CFD0CEC-971D-49E9-A392-61201D01E1C6}" type="slidenum">
              <a:rPr lang="de-DE"/>
              <a:pPr>
                <a:defRPr/>
              </a:pPr>
              <a:t>‹Nr.›</a:t>
            </a:fld>
            <a:endParaRPr lang="de-DE"/>
          </a:p>
        </p:txBody>
      </p:sp>
    </p:spTree>
    <p:extLst>
      <p:ext uri="{BB962C8B-B14F-4D97-AF65-F5344CB8AC3E}">
        <p14:creationId xmlns:p14="http://schemas.microsoft.com/office/powerpoint/2010/main" val="10881764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fontAlgn="auto">
              <a:spcBef>
                <a:spcPts val="0"/>
              </a:spcBef>
              <a:spcAft>
                <a:spcPts val="0"/>
              </a:spcAft>
              <a:defRPr>
                <a:latin typeface="+mn-lt"/>
              </a:defRPr>
            </a:lvl1pPr>
          </a:lstStyle>
          <a:p>
            <a:pPr>
              <a:defRPr/>
            </a:pPr>
            <a:endParaRPr lang="de-DE"/>
          </a:p>
        </p:txBody>
      </p:sp>
      <p:sp>
        <p:nvSpPr>
          <p:cNvPr id="3" name="Fußzeilenplatzhalter 2"/>
          <p:cNvSpPr>
            <a:spLocks noGrp="1"/>
          </p:cNvSpPr>
          <p:nvPr>
            <p:ph type="ftr" sz="quarter" idx="11"/>
          </p:nvPr>
        </p:nvSpPr>
        <p:spPr/>
        <p:txBody>
          <a:bodyPr/>
          <a:lstStyle>
            <a:lvl1pPr fontAlgn="auto">
              <a:spcBef>
                <a:spcPts val="0"/>
              </a:spcBef>
              <a:spcAft>
                <a:spcPts val="0"/>
              </a:spcAft>
              <a:defRPr>
                <a:latin typeface="+mn-lt"/>
              </a:defRPr>
            </a:lvl1pPr>
          </a:lstStyle>
          <a:p>
            <a:pPr>
              <a:defRPr/>
            </a:pPr>
            <a:endParaRPr lang="de-DE"/>
          </a:p>
        </p:txBody>
      </p:sp>
      <p:sp>
        <p:nvSpPr>
          <p:cNvPr id="4" name="Foliennummernplatzhalter 3"/>
          <p:cNvSpPr>
            <a:spLocks noGrp="1"/>
          </p:cNvSpPr>
          <p:nvPr>
            <p:ph type="sldNum" sz="quarter" idx="12"/>
          </p:nvPr>
        </p:nvSpPr>
        <p:spPr/>
        <p:txBody>
          <a:bodyPr/>
          <a:lstStyle>
            <a:lvl1pPr fontAlgn="auto">
              <a:spcBef>
                <a:spcPts val="0"/>
              </a:spcBef>
              <a:spcAft>
                <a:spcPts val="0"/>
              </a:spcAft>
              <a:defRPr>
                <a:latin typeface="+mn-lt"/>
              </a:defRPr>
            </a:lvl1pPr>
          </a:lstStyle>
          <a:p>
            <a:pPr>
              <a:defRPr/>
            </a:pPr>
            <a:fld id="{01229A64-5BD2-42A6-A67C-A0975E6A197B}" type="slidenum">
              <a:rPr lang="de-DE"/>
              <a:pPr>
                <a:defRPr/>
              </a:pPr>
              <a:t>‹Nr.›</a:t>
            </a:fld>
            <a:endParaRPr lang="de-DE"/>
          </a:p>
        </p:txBody>
      </p:sp>
    </p:spTree>
    <p:extLst>
      <p:ext uri="{BB962C8B-B14F-4D97-AF65-F5344CB8AC3E}">
        <p14:creationId xmlns:p14="http://schemas.microsoft.com/office/powerpoint/2010/main" val="167043377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10.xml"/></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11.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2.xml"/></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13.xml"/></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14.xml"/></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15.xml"/></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16.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17.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AB8EF8F4-173A-4965-885C-90AAF8CB762A}" type="slidenum">
              <a:rPr lang="de-DE"/>
              <a:pPr>
                <a:defRPr/>
              </a:pPr>
              <a:t>‹Nr.›</a:t>
            </a:fld>
            <a:endParaRPr lang="de-DE"/>
          </a:p>
        </p:txBody>
      </p:sp>
    </p:spTree>
    <p:extLst>
      <p:ext uri="{BB962C8B-B14F-4D97-AF65-F5344CB8AC3E}">
        <p14:creationId xmlns:p14="http://schemas.microsoft.com/office/powerpoint/2010/main" val="648397013"/>
      </p:ext>
    </p:extLst>
  </p:cSld>
  <p:clrMap bg1="dk1" tx1="lt1" bg2="dk2" tx2="lt2" accent1="accent1" accent2="accent2" accent3="accent3" accent4="accent4" accent5="accent5" accent6="accent6" hlink="hlink" folHlink="folHlink"/>
  <p:sldLayoutIdLst>
    <p:sldLayoutId id="2147483661"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614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A56C9AEA-FEEF-404B-B631-193B496FE24A}" type="slidenum">
              <a:rPr lang="de-DE"/>
              <a:pPr>
                <a:defRPr/>
              </a:pPr>
              <a:t>‹Nr.›</a:t>
            </a:fld>
            <a:endParaRPr lang="de-DE"/>
          </a:p>
        </p:txBody>
      </p:sp>
    </p:spTree>
    <p:extLst>
      <p:ext uri="{BB962C8B-B14F-4D97-AF65-F5344CB8AC3E}">
        <p14:creationId xmlns:p14="http://schemas.microsoft.com/office/powerpoint/2010/main" val="3202370135"/>
      </p:ext>
    </p:extLst>
  </p:cSld>
  <p:clrMap bg1="dk1" tx1="lt1" bg2="dk2" tx2="lt2" accent1="accent1" accent2="accent2" accent3="accent3" accent4="accent4" accent5="accent5" accent6="accent6" hlink="hlink" folHlink="folHlink"/>
  <p:sldLayoutIdLst>
    <p:sldLayoutId id="2147483679"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717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D4563DC8-DECF-4476-B8DA-7CB8C50F0B70}" type="slidenum">
              <a:rPr lang="de-DE"/>
              <a:pPr>
                <a:defRPr/>
              </a:pPr>
              <a:t>‹Nr.›</a:t>
            </a:fld>
            <a:endParaRPr lang="de-DE"/>
          </a:p>
        </p:txBody>
      </p:sp>
    </p:spTree>
    <p:extLst>
      <p:ext uri="{BB962C8B-B14F-4D97-AF65-F5344CB8AC3E}">
        <p14:creationId xmlns:p14="http://schemas.microsoft.com/office/powerpoint/2010/main" val="1576362817"/>
      </p:ext>
    </p:extLst>
  </p:cSld>
  <p:clrMap bg1="dk1" tx1="lt1" bg2="dk2" tx2="lt2" accent1="accent1" accent2="accent2" accent3="accent3" accent4="accent4" accent5="accent5" accent6="accent6" hlink="hlink" folHlink="folHlink"/>
  <p:sldLayoutIdLst>
    <p:sldLayoutId id="2147483681"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F441791-D255-563D-21B6-73D102CC8FDA}"/>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noProof="1"/>
              <a:t>Klicken Sie, um das Titelformat zu bearbeiten</a:t>
            </a:r>
          </a:p>
        </p:txBody>
      </p:sp>
      <p:sp>
        <p:nvSpPr>
          <p:cNvPr id="1027" name="Rectangle 3">
            <a:extLst>
              <a:ext uri="{FF2B5EF4-FFF2-40B4-BE49-F238E27FC236}">
                <a16:creationId xmlns:a16="http://schemas.microsoft.com/office/drawing/2014/main" id="{8C35DACE-BA8D-CA28-C12E-8F02736CCCDA}"/>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noProof="1"/>
              <a:t>Klicken Sie, um die Formate des Vorlagentextes zu bearbeiten</a:t>
            </a:r>
          </a:p>
          <a:p>
            <a:pPr lvl="1"/>
            <a:r>
              <a:rPr lang="de-DE" altLang="de-DE" noProof="1"/>
              <a:t>Zweite Ebene</a:t>
            </a:r>
          </a:p>
          <a:p>
            <a:pPr lvl="2"/>
            <a:r>
              <a:rPr lang="de-DE" altLang="de-DE" noProof="1"/>
              <a:t>Dritte Ebene</a:t>
            </a:r>
          </a:p>
          <a:p>
            <a:pPr lvl="3"/>
            <a:r>
              <a:rPr lang="de-DE" altLang="de-DE" noProof="1"/>
              <a:t>Vierte Ebene</a:t>
            </a:r>
          </a:p>
          <a:p>
            <a:pPr lvl="4"/>
            <a:r>
              <a:rPr lang="de-DE" altLang="de-DE" noProof="1"/>
              <a:t>Fünfte Ebene</a:t>
            </a:r>
          </a:p>
        </p:txBody>
      </p:sp>
      <p:sp>
        <p:nvSpPr>
          <p:cNvPr id="7" name="Datumsplatzhalter 1">
            <a:extLst>
              <a:ext uri="{FF2B5EF4-FFF2-40B4-BE49-F238E27FC236}">
                <a16:creationId xmlns:a16="http://schemas.microsoft.com/office/drawing/2014/main" id="{B4A1A6AD-A95A-766B-2940-D7560BB61144}"/>
              </a:ext>
            </a:extLst>
          </p:cNvPr>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a:extLst>
              <a:ext uri="{FF2B5EF4-FFF2-40B4-BE49-F238E27FC236}">
                <a16:creationId xmlns:a16="http://schemas.microsoft.com/office/drawing/2014/main" id="{580DFC44-ABF5-77C4-8F11-C2B335271B0A}"/>
              </a:ext>
            </a:extLst>
          </p:cNvPr>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a:extLst>
              <a:ext uri="{FF2B5EF4-FFF2-40B4-BE49-F238E27FC236}">
                <a16:creationId xmlns:a16="http://schemas.microsoft.com/office/drawing/2014/main" id="{C347A654-47E5-26D7-887C-3DDD583B9936}"/>
              </a:ext>
            </a:extLst>
          </p:cNvPr>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anose="02020603050405020304" pitchFamily="18" charset="0"/>
              </a:defRPr>
            </a:lvl1pPr>
          </a:lstStyle>
          <a:p>
            <a:fld id="{0F7AD5CC-189B-418B-B564-F5B11DFE04D6}" type="slidenum">
              <a:rPr altLang="de-DE"/>
              <a:pPr/>
              <a:t>‹Nr.›</a:t>
            </a:fld>
            <a:endParaRPr lang="de-DE" altLang="de-DE"/>
          </a:p>
        </p:txBody>
      </p:sp>
    </p:spTree>
    <p:extLst>
      <p:ext uri="{BB962C8B-B14F-4D97-AF65-F5344CB8AC3E}">
        <p14:creationId xmlns:p14="http://schemas.microsoft.com/office/powerpoint/2010/main" val="2666090838"/>
      </p:ext>
    </p:extLst>
  </p:cSld>
  <p:clrMap bg1="dk1" tx1="lt1" bg2="dk2" tx2="lt2" accent1="accent1" accent2="accent2" accent3="accent3" accent4="accent4" accent5="accent5" accent6="accent6" hlink="hlink" folHlink="folHlink"/>
  <p:sldLayoutIdLst>
    <p:sldLayoutId id="2147483683"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5717D249-0717-4C15-A5AB-2D0CCB2B2B5B}" type="slidenum">
              <a:rPr lang="de-DE"/>
              <a:pPr>
                <a:defRPr/>
              </a:pPr>
              <a:t>‹Nr.›</a:t>
            </a:fld>
            <a:endParaRPr lang="de-DE"/>
          </a:p>
        </p:txBody>
      </p:sp>
    </p:spTree>
    <p:extLst>
      <p:ext uri="{BB962C8B-B14F-4D97-AF65-F5344CB8AC3E}">
        <p14:creationId xmlns:p14="http://schemas.microsoft.com/office/powerpoint/2010/main" val="1113605356"/>
      </p:ext>
    </p:extLst>
  </p:cSld>
  <p:clrMap bg1="dk1" tx1="lt1" bg2="dk2" tx2="lt2" accent1="accent1" accent2="accent2" accent3="accent3" accent4="accent4" accent5="accent5" accent6="accent6" hlink="hlink" folHlink="folHlink"/>
  <p:sldLayoutIdLst>
    <p:sldLayoutId id="2147483685"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888529B-DDD1-467C-EDD3-E744FB4A43D8}"/>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noProof="1"/>
              <a:t>Klicken Sie, um das Titelformat zu bearbeiten</a:t>
            </a:r>
          </a:p>
        </p:txBody>
      </p:sp>
      <p:sp>
        <p:nvSpPr>
          <p:cNvPr id="5123" name="Rectangle 3">
            <a:extLst>
              <a:ext uri="{FF2B5EF4-FFF2-40B4-BE49-F238E27FC236}">
                <a16:creationId xmlns:a16="http://schemas.microsoft.com/office/drawing/2014/main" id="{346E0642-7511-83FD-3514-E805DBC989F1}"/>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noProof="1"/>
              <a:t>Klicken Sie, um die Formate des Vorlagentextes zu bearbeiten</a:t>
            </a:r>
          </a:p>
          <a:p>
            <a:pPr lvl="1"/>
            <a:r>
              <a:rPr lang="de-DE" altLang="de-DE" noProof="1"/>
              <a:t>Zweite Ebene</a:t>
            </a:r>
          </a:p>
          <a:p>
            <a:pPr lvl="2"/>
            <a:r>
              <a:rPr lang="de-DE" altLang="de-DE" noProof="1"/>
              <a:t>Dritte Ebene</a:t>
            </a:r>
          </a:p>
          <a:p>
            <a:pPr lvl="3"/>
            <a:r>
              <a:rPr lang="de-DE" altLang="de-DE" noProof="1"/>
              <a:t>Vierte Ebene</a:t>
            </a:r>
          </a:p>
          <a:p>
            <a:pPr lvl="4"/>
            <a:r>
              <a:rPr lang="de-DE" altLang="de-DE" noProof="1"/>
              <a:t>Fünfte Ebene</a:t>
            </a:r>
          </a:p>
        </p:txBody>
      </p:sp>
      <p:sp>
        <p:nvSpPr>
          <p:cNvPr id="7" name="Datumsplatzhalter 1">
            <a:extLst>
              <a:ext uri="{FF2B5EF4-FFF2-40B4-BE49-F238E27FC236}">
                <a16:creationId xmlns:a16="http://schemas.microsoft.com/office/drawing/2014/main" id="{B3E079F1-0223-CF98-1163-281F34F9B3EF}"/>
              </a:ext>
            </a:extLst>
          </p:cNvPr>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a:extLst>
              <a:ext uri="{FF2B5EF4-FFF2-40B4-BE49-F238E27FC236}">
                <a16:creationId xmlns:a16="http://schemas.microsoft.com/office/drawing/2014/main" id="{AEAFCC08-5BF3-2524-C287-A08C03D7B401}"/>
              </a:ext>
            </a:extLst>
          </p:cNvPr>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a:extLst>
              <a:ext uri="{FF2B5EF4-FFF2-40B4-BE49-F238E27FC236}">
                <a16:creationId xmlns:a16="http://schemas.microsoft.com/office/drawing/2014/main" id="{0C8F2428-4745-5063-CDB9-9EB26CD89523}"/>
              </a:ext>
            </a:extLst>
          </p:cNvPr>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anose="02020603050405020304" pitchFamily="18" charset="0"/>
              </a:defRPr>
            </a:lvl1pPr>
          </a:lstStyle>
          <a:p>
            <a:fld id="{634DAB4C-D7E3-49EB-8F29-DBDECF0DAD5C}" type="slidenum">
              <a:rPr altLang="de-DE"/>
              <a:pPr/>
              <a:t>‹Nr.›</a:t>
            </a:fld>
            <a:endParaRPr lang="de-DE" altLang="de-DE"/>
          </a:p>
        </p:txBody>
      </p:sp>
    </p:spTree>
    <p:extLst>
      <p:ext uri="{BB962C8B-B14F-4D97-AF65-F5344CB8AC3E}">
        <p14:creationId xmlns:p14="http://schemas.microsoft.com/office/powerpoint/2010/main" val="869177532"/>
      </p:ext>
    </p:extLst>
  </p:cSld>
  <p:clrMap bg1="dk1" tx1="lt1" bg2="dk2" tx2="lt2" accent1="accent1" accent2="accent2" accent3="accent3" accent4="accent4" accent5="accent5" accent6="accent6" hlink="hlink" folHlink="folHlink"/>
  <p:sldLayoutIdLst>
    <p:sldLayoutId id="2147483687"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2A656EF5-8290-4C95-584E-29D2335354BA}"/>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noProof="1"/>
              <a:t>Klicken Sie, um das Titelformat zu bearbeiten</a:t>
            </a:r>
          </a:p>
        </p:txBody>
      </p:sp>
      <p:sp>
        <p:nvSpPr>
          <p:cNvPr id="3075" name="Rectangle 3">
            <a:extLst>
              <a:ext uri="{FF2B5EF4-FFF2-40B4-BE49-F238E27FC236}">
                <a16:creationId xmlns:a16="http://schemas.microsoft.com/office/drawing/2014/main" id="{05EAD21A-D7BF-7538-6987-4D59DFF7E9E0}"/>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noProof="1"/>
              <a:t>Klicken Sie, um die Formate des Vorlagentextes zu bearbeiten</a:t>
            </a:r>
          </a:p>
          <a:p>
            <a:pPr lvl="1"/>
            <a:r>
              <a:rPr lang="de-DE" altLang="de-DE" noProof="1"/>
              <a:t>Zweite Ebene</a:t>
            </a:r>
          </a:p>
          <a:p>
            <a:pPr lvl="2"/>
            <a:r>
              <a:rPr lang="de-DE" altLang="de-DE" noProof="1"/>
              <a:t>Dritte Ebene</a:t>
            </a:r>
          </a:p>
          <a:p>
            <a:pPr lvl="3"/>
            <a:r>
              <a:rPr lang="de-DE" altLang="de-DE" noProof="1"/>
              <a:t>Vierte Ebene</a:t>
            </a:r>
          </a:p>
          <a:p>
            <a:pPr lvl="4"/>
            <a:r>
              <a:rPr lang="de-DE" altLang="de-DE" noProof="1"/>
              <a:t>Fünfte Ebene</a:t>
            </a:r>
          </a:p>
        </p:txBody>
      </p:sp>
      <p:sp>
        <p:nvSpPr>
          <p:cNvPr id="7" name="Datumsplatzhalter 1">
            <a:extLst>
              <a:ext uri="{FF2B5EF4-FFF2-40B4-BE49-F238E27FC236}">
                <a16:creationId xmlns:a16="http://schemas.microsoft.com/office/drawing/2014/main" id="{4569090C-63C1-D890-65F1-74978C3A9F26}"/>
              </a:ext>
            </a:extLst>
          </p:cNvPr>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a:extLst>
              <a:ext uri="{FF2B5EF4-FFF2-40B4-BE49-F238E27FC236}">
                <a16:creationId xmlns:a16="http://schemas.microsoft.com/office/drawing/2014/main" id="{BFFF8B62-89A4-4FF3-9BF8-3184B78BBD84}"/>
              </a:ext>
            </a:extLst>
          </p:cNvPr>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a:extLst>
              <a:ext uri="{FF2B5EF4-FFF2-40B4-BE49-F238E27FC236}">
                <a16:creationId xmlns:a16="http://schemas.microsoft.com/office/drawing/2014/main" id="{67CA56D6-4BBC-2AA5-E6B3-5B4AC4C714E6}"/>
              </a:ext>
            </a:extLst>
          </p:cNvPr>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anose="02020603050405020304" pitchFamily="18" charset="0"/>
              </a:defRPr>
            </a:lvl1pPr>
          </a:lstStyle>
          <a:p>
            <a:fld id="{7EEA7ABD-3DAD-4C67-80C0-43D17086CF9B}" type="slidenum">
              <a:rPr altLang="de-DE"/>
              <a:pPr/>
              <a:t>‹Nr.›</a:t>
            </a:fld>
            <a:endParaRPr lang="de-DE" altLang="de-DE"/>
          </a:p>
        </p:txBody>
      </p:sp>
    </p:spTree>
    <p:extLst>
      <p:ext uri="{BB962C8B-B14F-4D97-AF65-F5344CB8AC3E}">
        <p14:creationId xmlns:p14="http://schemas.microsoft.com/office/powerpoint/2010/main" val="3339124462"/>
      </p:ext>
    </p:extLst>
  </p:cSld>
  <p:clrMap bg1="dk1" tx1="lt1" bg2="dk2" tx2="lt2" accent1="accent1" accent2="accent2" accent3="accent3" accent4="accent4" accent5="accent5" accent6="accent6" hlink="hlink" folHlink="folHlink"/>
  <p:sldLayoutIdLst>
    <p:sldLayoutId id="2147483689"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409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B047879C-BE55-44F7-93C3-703570EA5B84}" type="slidenum">
              <a:rPr lang="de-DE"/>
              <a:pPr>
                <a:defRPr/>
              </a:pPr>
              <a:t>‹Nr.›</a:t>
            </a:fld>
            <a:endParaRPr lang="de-DE"/>
          </a:p>
        </p:txBody>
      </p:sp>
    </p:spTree>
    <p:extLst>
      <p:ext uri="{BB962C8B-B14F-4D97-AF65-F5344CB8AC3E}">
        <p14:creationId xmlns:p14="http://schemas.microsoft.com/office/powerpoint/2010/main" val="3443848682"/>
      </p:ext>
    </p:extLst>
  </p:cSld>
  <p:clrMap bg1="dk1" tx1="lt1" bg2="dk2" tx2="lt2" accent1="accent1" accent2="accent2" accent3="accent3" accent4="accent4" accent5="accent5" accent6="accent6" hlink="hlink" folHlink="folHlink"/>
  <p:sldLayoutIdLst>
    <p:sldLayoutId id="2147483691"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2051"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DC99C165-792F-4A50-8B2E-3F999C255B2C}" type="slidenum">
              <a:rPr lang="de-DE"/>
              <a:pPr>
                <a:defRPr/>
              </a:pPr>
              <a:t>‹Nr.›</a:t>
            </a:fld>
            <a:endParaRPr lang="de-DE"/>
          </a:p>
        </p:txBody>
      </p:sp>
    </p:spTree>
    <p:extLst>
      <p:ext uri="{BB962C8B-B14F-4D97-AF65-F5344CB8AC3E}">
        <p14:creationId xmlns:p14="http://schemas.microsoft.com/office/powerpoint/2010/main" val="3872195911"/>
      </p:ext>
    </p:extLst>
  </p:cSld>
  <p:clrMap bg1="dk1" tx1="lt1" bg2="dk2" tx2="lt2" accent1="accent1" accent2="accent2" accent3="accent3" accent4="accent4" accent5="accent5" accent6="accent6" hlink="hlink" folHlink="folHlink"/>
  <p:sldLayoutIdLst>
    <p:sldLayoutId id="2147483693"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401AAA9F-A99A-1BA0-15DB-1994B8CDBC5D}"/>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noProof="1"/>
              <a:t>Klicken Sie, um das Titelformat zu bearbeiten</a:t>
            </a:r>
          </a:p>
        </p:txBody>
      </p:sp>
      <p:sp>
        <p:nvSpPr>
          <p:cNvPr id="2051" name="Rectangle 3">
            <a:extLst>
              <a:ext uri="{FF2B5EF4-FFF2-40B4-BE49-F238E27FC236}">
                <a16:creationId xmlns:a16="http://schemas.microsoft.com/office/drawing/2014/main" id="{F1F963C8-9993-31A8-F8C9-765410E96CC1}"/>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noProof="1"/>
              <a:t>Klicken Sie, um die Formate des Vorlagentextes zu bearbeiten</a:t>
            </a:r>
          </a:p>
          <a:p>
            <a:pPr lvl="1"/>
            <a:r>
              <a:rPr lang="de-DE" altLang="de-DE" noProof="1"/>
              <a:t>Zweite Ebene</a:t>
            </a:r>
          </a:p>
          <a:p>
            <a:pPr lvl="2"/>
            <a:r>
              <a:rPr lang="de-DE" altLang="de-DE" noProof="1"/>
              <a:t>Dritte Ebene</a:t>
            </a:r>
          </a:p>
          <a:p>
            <a:pPr lvl="3"/>
            <a:r>
              <a:rPr lang="de-DE" altLang="de-DE" noProof="1"/>
              <a:t>Vierte Ebene</a:t>
            </a:r>
          </a:p>
          <a:p>
            <a:pPr lvl="4"/>
            <a:r>
              <a:rPr lang="de-DE" altLang="de-DE" noProof="1"/>
              <a:t>Fünfte Ebene</a:t>
            </a:r>
          </a:p>
        </p:txBody>
      </p:sp>
      <p:sp>
        <p:nvSpPr>
          <p:cNvPr id="7" name="Datumsplatzhalter 1">
            <a:extLst>
              <a:ext uri="{FF2B5EF4-FFF2-40B4-BE49-F238E27FC236}">
                <a16:creationId xmlns:a16="http://schemas.microsoft.com/office/drawing/2014/main" id="{2B918DB5-6A7F-9907-F590-929D72F3FD29}"/>
              </a:ext>
            </a:extLst>
          </p:cNvPr>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000000"/>
                </a:solidFill>
              </a:defRPr>
            </a:lvl1pPr>
          </a:lstStyle>
          <a:p>
            <a:pPr>
              <a:defRPr/>
            </a:pPr>
            <a:endParaRPr lang="de-DE"/>
          </a:p>
        </p:txBody>
      </p:sp>
      <p:sp>
        <p:nvSpPr>
          <p:cNvPr id="8" name="Fußzeilenplatzhalter 2">
            <a:extLst>
              <a:ext uri="{FF2B5EF4-FFF2-40B4-BE49-F238E27FC236}">
                <a16:creationId xmlns:a16="http://schemas.microsoft.com/office/drawing/2014/main" id="{010BB18D-50F6-BFB6-CFA6-7FF679F46F17}"/>
              </a:ext>
            </a:extLst>
          </p:cNvPr>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000000"/>
                </a:solidFill>
              </a:defRPr>
            </a:lvl1pPr>
          </a:lstStyle>
          <a:p>
            <a:pPr>
              <a:defRPr/>
            </a:pPr>
            <a:endParaRPr lang="de-DE"/>
          </a:p>
        </p:txBody>
      </p:sp>
      <p:sp>
        <p:nvSpPr>
          <p:cNvPr id="9" name="Foliennummernplatzhalter 3">
            <a:extLst>
              <a:ext uri="{FF2B5EF4-FFF2-40B4-BE49-F238E27FC236}">
                <a16:creationId xmlns:a16="http://schemas.microsoft.com/office/drawing/2014/main" id="{520B5ECC-F5C1-C075-506F-1B47B48C428A}"/>
              </a:ext>
            </a:extLst>
          </p:cNvPr>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000000"/>
                </a:solidFill>
              </a:defRPr>
            </a:lvl1pPr>
          </a:lstStyle>
          <a:p>
            <a:fld id="{E8C36FC2-E1DE-489C-A71B-E13F915DA57C}" type="slidenum">
              <a:rPr altLang="de-DE"/>
              <a:pPr/>
              <a:t>‹Nr.›</a:t>
            </a:fld>
            <a:endParaRPr lang="de-DE" altLang="de-DE"/>
          </a:p>
        </p:txBody>
      </p:sp>
    </p:spTree>
    <p:extLst>
      <p:ext uri="{BB962C8B-B14F-4D97-AF65-F5344CB8AC3E}">
        <p14:creationId xmlns:p14="http://schemas.microsoft.com/office/powerpoint/2010/main" val="45072200"/>
      </p:ext>
    </p:extLst>
  </p:cSld>
  <p:clrMap bg1="lt1" tx1="dk1" bg2="lt2" tx2="dk2" accent1="accent1" accent2="accent2" accent3="accent3" accent4="accent4" accent5="accent5" accent6="accent6" hlink="hlink" folHlink="folHlink"/>
  <p:sldLayoutIdLst>
    <p:sldLayoutId id="2147483695"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D6D6D6"/>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819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pitchFamily="18" charset="0"/>
                <a:cs typeface="+mn-cs"/>
              </a:defRPr>
            </a:lvl1pPr>
          </a:lstStyle>
          <a:p>
            <a:pPr>
              <a:defRPr/>
            </a:pPr>
            <a:fld id="{7F7CD01B-0EC3-4527-930B-2D5DC3D4E831}" type="slidenum">
              <a:rPr lang="de-DE"/>
              <a:pPr>
                <a:defRPr/>
              </a:pPr>
              <a:t>‹Nr.›</a:t>
            </a:fld>
            <a:endParaRPr lang="de-DE"/>
          </a:p>
        </p:txBody>
      </p:sp>
    </p:spTree>
    <p:extLst>
      <p:ext uri="{BB962C8B-B14F-4D97-AF65-F5344CB8AC3E}">
        <p14:creationId xmlns:p14="http://schemas.microsoft.com/office/powerpoint/2010/main" val="301740373"/>
      </p:ext>
    </p:extLst>
  </p:cSld>
  <p:clrMap bg1="lt1" tx1="dk1" bg2="lt2" tx2="dk2" accent1="accent1" accent2="accent2" accent3="accent3" accent4="accent4" accent5="accent5" accent6="accent6" hlink="hlink" folHlink="folHlink"/>
  <p:sldLayoutIdLst>
    <p:sldLayoutId id="2147483663"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409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15BE194A-72C8-424A-A1E6-AE363AB1EBA6}" type="slidenum">
              <a:rPr lang="de-DE"/>
              <a:pPr>
                <a:defRPr/>
              </a:pPr>
              <a:t>‹Nr.›</a:t>
            </a:fld>
            <a:endParaRPr lang="de-DE"/>
          </a:p>
        </p:txBody>
      </p:sp>
    </p:spTree>
    <p:extLst>
      <p:ext uri="{BB962C8B-B14F-4D97-AF65-F5344CB8AC3E}">
        <p14:creationId xmlns:p14="http://schemas.microsoft.com/office/powerpoint/2010/main" val="873679824"/>
      </p:ext>
    </p:extLst>
  </p:cSld>
  <p:clrMap bg1="dk1" tx1="lt1" bg2="dk2" tx2="lt2" accent1="accent1" accent2="accent2" accent3="accent3" accent4="accent4" accent5="accent5" accent6="accent6" hlink="hlink" folHlink="folHlink"/>
  <p:sldLayoutIdLst>
    <p:sldLayoutId id="2147483665"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26DF135-1EFA-4EC8-3E3B-E17271A7BD01}"/>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noProof="1"/>
              <a:t>Klicken Sie, um das Titelformat zu bearbeiten</a:t>
            </a:r>
          </a:p>
        </p:txBody>
      </p:sp>
      <p:sp>
        <p:nvSpPr>
          <p:cNvPr id="5123" name="Rectangle 3">
            <a:extLst>
              <a:ext uri="{FF2B5EF4-FFF2-40B4-BE49-F238E27FC236}">
                <a16:creationId xmlns:a16="http://schemas.microsoft.com/office/drawing/2014/main" id="{2100213A-40B7-DCFC-E290-1118132F2076}"/>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noProof="1"/>
              <a:t>Klicken Sie, um die Formate des Vorlagentextes zu bearbeiten</a:t>
            </a:r>
          </a:p>
          <a:p>
            <a:pPr lvl="1"/>
            <a:r>
              <a:rPr lang="de-DE" altLang="de-DE" noProof="1"/>
              <a:t>Zweite Ebene</a:t>
            </a:r>
          </a:p>
          <a:p>
            <a:pPr lvl="2"/>
            <a:r>
              <a:rPr lang="de-DE" altLang="de-DE" noProof="1"/>
              <a:t>Dritte Ebene</a:t>
            </a:r>
          </a:p>
          <a:p>
            <a:pPr lvl="3"/>
            <a:r>
              <a:rPr lang="de-DE" altLang="de-DE" noProof="1"/>
              <a:t>Vierte Ebene</a:t>
            </a:r>
          </a:p>
          <a:p>
            <a:pPr lvl="4"/>
            <a:r>
              <a:rPr lang="de-DE" altLang="de-DE" noProof="1"/>
              <a:t>Fünfte Ebene</a:t>
            </a:r>
          </a:p>
        </p:txBody>
      </p:sp>
      <p:sp>
        <p:nvSpPr>
          <p:cNvPr id="7" name="Datumsplatzhalter 1">
            <a:extLst>
              <a:ext uri="{FF2B5EF4-FFF2-40B4-BE49-F238E27FC236}">
                <a16:creationId xmlns:a16="http://schemas.microsoft.com/office/drawing/2014/main" id="{87812FF5-EB77-6FCB-B95C-1EE784ACC048}"/>
              </a:ext>
            </a:extLst>
          </p:cNvPr>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a:extLst>
              <a:ext uri="{FF2B5EF4-FFF2-40B4-BE49-F238E27FC236}">
                <a16:creationId xmlns:a16="http://schemas.microsoft.com/office/drawing/2014/main" id="{29A23D12-3DD6-FF53-BD5A-2D5F8FE0FEC9}"/>
              </a:ext>
            </a:extLst>
          </p:cNvPr>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a:extLst>
              <a:ext uri="{FF2B5EF4-FFF2-40B4-BE49-F238E27FC236}">
                <a16:creationId xmlns:a16="http://schemas.microsoft.com/office/drawing/2014/main" id="{B4D05F3C-71DE-24DE-3D7F-30FB97FEB847}"/>
              </a:ext>
            </a:extLst>
          </p:cNvPr>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anose="02020603050405020304" pitchFamily="18" charset="0"/>
              </a:defRPr>
            </a:lvl1pPr>
          </a:lstStyle>
          <a:p>
            <a:fld id="{621F154D-BBF7-4A20-B2B2-95D5FF8E456D}" type="slidenum">
              <a:rPr altLang="de-DE"/>
              <a:pPr/>
              <a:t>‹Nr.›</a:t>
            </a:fld>
            <a:endParaRPr lang="de-DE" altLang="de-DE"/>
          </a:p>
        </p:txBody>
      </p:sp>
    </p:spTree>
    <p:extLst>
      <p:ext uri="{BB962C8B-B14F-4D97-AF65-F5344CB8AC3E}">
        <p14:creationId xmlns:p14="http://schemas.microsoft.com/office/powerpoint/2010/main" val="3664356837"/>
      </p:ext>
    </p:extLst>
  </p:cSld>
  <p:clrMap bg1="dk1" tx1="lt1" bg2="dk2" tx2="lt2" accent1="accent1" accent2="accent2" accent3="accent3" accent4="accent4" accent5="accent5" accent6="accent6" hlink="hlink" folHlink="folHlink"/>
  <p:sldLayoutIdLst>
    <p:sldLayoutId id="2147483667"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5123"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pitchFamily="18" charset="0"/>
                <a:cs typeface="+mn-cs"/>
              </a:defRPr>
            </a:lvl1pPr>
          </a:lstStyle>
          <a:p>
            <a:pPr>
              <a:defRPr/>
            </a:pPr>
            <a:fld id="{527A6C29-07A0-410D-BDD4-3D37EB92DE64}" type="slidenum">
              <a:rPr lang="de-DE"/>
              <a:pPr>
                <a:defRPr/>
              </a:pPr>
              <a:t>‹Nr.›</a:t>
            </a:fld>
            <a:endParaRPr lang="de-DE"/>
          </a:p>
        </p:txBody>
      </p:sp>
    </p:spTree>
    <p:extLst>
      <p:ext uri="{BB962C8B-B14F-4D97-AF65-F5344CB8AC3E}">
        <p14:creationId xmlns:p14="http://schemas.microsoft.com/office/powerpoint/2010/main" val="3341016949"/>
      </p:ext>
    </p:extLst>
  </p:cSld>
  <p:clrMap bg1="lt1" tx1="dk1" bg2="lt2" tx2="dk2" accent1="accent1" accent2="accent2" accent3="accent3" accent4="accent4" accent5="accent5" accent6="accent6" hlink="hlink" folHlink="folHlink"/>
  <p:sldLayoutIdLst>
    <p:sldLayoutId id="2147483669"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A9F23AB-531B-DF96-2B47-13CCEABA6016}"/>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noProof="1"/>
              <a:t>Klicken Sie, um das Titelformat zu bearbeiten</a:t>
            </a:r>
          </a:p>
        </p:txBody>
      </p:sp>
      <p:sp>
        <p:nvSpPr>
          <p:cNvPr id="1027" name="Rectangle 3">
            <a:extLst>
              <a:ext uri="{FF2B5EF4-FFF2-40B4-BE49-F238E27FC236}">
                <a16:creationId xmlns:a16="http://schemas.microsoft.com/office/drawing/2014/main" id="{55F02C02-5F4B-4EED-E356-1C3D80AEEC23}"/>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noProof="1"/>
              <a:t>Klicken Sie, um die Formate des Vorlagentextes zu bearbeiten</a:t>
            </a:r>
          </a:p>
          <a:p>
            <a:pPr lvl="1"/>
            <a:r>
              <a:rPr lang="de-DE" altLang="de-DE" noProof="1"/>
              <a:t>Zweite Ebene</a:t>
            </a:r>
          </a:p>
          <a:p>
            <a:pPr lvl="2"/>
            <a:r>
              <a:rPr lang="de-DE" altLang="de-DE" noProof="1"/>
              <a:t>Dritte Ebene</a:t>
            </a:r>
          </a:p>
          <a:p>
            <a:pPr lvl="3"/>
            <a:r>
              <a:rPr lang="de-DE" altLang="de-DE" noProof="1"/>
              <a:t>Vierte Ebene</a:t>
            </a:r>
          </a:p>
          <a:p>
            <a:pPr lvl="4"/>
            <a:r>
              <a:rPr lang="de-DE" altLang="de-DE" noProof="1"/>
              <a:t>Fünfte Ebene</a:t>
            </a:r>
          </a:p>
        </p:txBody>
      </p:sp>
      <p:sp>
        <p:nvSpPr>
          <p:cNvPr id="7" name="Datumsplatzhalter 1">
            <a:extLst>
              <a:ext uri="{FF2B5EF4-FFF2-40B4-BE49-F238E27FC236}">
                <a16:creationId xmlns:a16="http://schemas.microsoft.com/office/drawing/2014/main" id="{BAD95D3C-37AE-3FB0-6478-74D15F282C7D}"/>
              </a:ext>
            </a:extLst>
          </p:cNvPr>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a:extLst>
              <a:ext uri="{FF2B5EF4-FFF2-40B4-BE49-F238E27FC236}">
                <a16:creationId xmlns:a16="http://schemas.microsoft.com/office/drawing/2014/main" id="{A11C3583-EB5C-10ED-BF7B-07A4E8A10DE3}"/>
              </a:ext>
            </a:extLst>
          </p:cNvPr>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a:extLst>
              <a:ext uri="{FF2B5EF4-FFF2-40B4-BE49-F238E27FC236}">
                <a16:creationId xmlns:a16="http://schemas.microsoft.com/office/drawing/2014/main" id="{BE579D19-FE52-F8AF-FE76-CE1CE3F673F8}"/>
              </a:ext>
            </a:extLst>
          </p:cNvPr>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anose="02020603050405020304" pitchFamily="18" charset="0"/>
              </a:defRPr>
            </a:lvl1pPr>
          </a:lstStyle>
          <a:p>
            <a:fld id="{DE5504ED-11A0-4179-A1E8-98ED6561914D}" type="slidenum">
              <a:rPr altLang="de-DE"/>
              <a:pPr/>
              <a:t>‹Nr.›</a:t>
            </a:fld>
            <a:endParaRPr lang="de-DE" altLang="de-DE"/>
          </a:p>
        </p:txBody>
      </p:sp>
    </p:spTree>
    <p:extLst>
      <p:ext uri="{BB962C8B-B14F-4D97-AF65-F5344CB8AC3E}">
        <p14:creationId xmlns:p14="http://schemas.microsoft.com/office/powerpoint/2010/main" val="3357731508"/>
      </p:ext>
    </p:extLst>
  </p:cSld>
  <p:clrMap bg1="dk1" tx1="lt1" bg2="dk2" tx2="lt2" accent1="accent1" accent2="accent2" accent3="accent3" accent4="accent4" accent5="accent5" accent6="accent6" hlink="hlink" folHlink="folHlink"/>
  <p:sldLayoutIdLst>
    <p:sldLayoutId id="2147483671"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FE4259BD-11FE-8841-6E4B-D9A90778734D}"/>
              </a:ext>
            </a:extLst>
          </p:cNvPr>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noProof="1"/>
              <a:t>Klicken Sie, um das Titelformat zu bearbeiten</a:t>
            </a:r>
          </a:p>
        </p:txBody>
      </p:sp>
      <p:sp>
        <p:nvSpPr>
          <p:cNvPr id="10243" name="Rectangle 3">
            <a:extLst>
              <a:ext uri="{FF2B5EF4-FFF2-40B4-BE49-F238E27FC236}">
                <a16:creationId xmlns:a16="http://schemas.microsoft.com/office/drawing/2014/main" id="{D2279949-F558-AEA4-906A-837DFD4BB4EE}"/>
              </a:ext>
            </a:extLst>
          </p:cNvPr>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noProof="1"/>
              <a:t>Klicken Sie, um die Formate des Vorlagentextes zu bearbeiten</a:t>
            </a:r>
          </a:p>
          <a:p>
            <a:pPr lvl="1"/>
            <a:r>
              <a:rPr lang="de-DE" altLang="de-DE" noProof="1"/>
              <a:t>Zweite Ebene</a:t>
            </a:r>
          </a:p>
          <a:p>
            <a:pPr lvl="2"/>
            <a:r>
              <a:rPr lang="de-DE" altLang="de-DE" noProof="1"/>
              <a:t>Dritte Ebene</a:t>
            </a:r>
          </a:p>
          <a:p>
            <a:pPr lvl="3"/>
            <a:r>
              <a:rPr lang="de-DE" altLang="de-DE" noProof="1"/>
              <a:t>Vierte Ebene</a:t>
            </a:r>
          </a:p>
          <a:p>
            <a:pPr lvl="4"/>
            <a:r>
              <a:rPr lang="de-DE" altLang="de-DE" noProof="1"/>
              <a:t>Fünfte Ebene</a:t>
            </a:r>
          </a:p>
        </p:txBody>
      </p:sp>
      <p:sp>
        <p:nvSpPr>
          <p:cNvPr id="7" name="Datumsplatzhalter 1">
            <a:extLst>
              <a:ext uri="{FF2B5EF4-FFF2-40B4-BE49-F238E27FC236}">
                <a16:creationId xmlns:a16="http://schemas.microsoft.com/office/drawing/2014/main" id="{37F24FC0-7B6A-B16C-770D-48BF6AD5C2F4}"/>
              </a:ext>
            </a:extLst>
          </p:cNvPr>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a:extLst>
              <a:ext uri="{FF2B5EF4-FFF2-40B4-BE49-F238E27FC236}">
                <a16:creationId xmlns:a16="http://schemas.microsoft.com/office/drawing/2014/main" id="{75387763-8FC0-B8A9-5B69-6CCF367A5851}"/>
              </a:ext>
            </a:extLst>
          </p:cNvPr>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a:extLst>
              <a:ext uri="{FF2B5EF4-FFF2-40B4-BE49-F238E27FC236}">
                <a16:creationId xmlns:a16="http://schemas.microsoft.com/office/drawing/2014/main" id="{BE4CDDBA-A1A6-95A2-CF0C-1256787E0172}"/>
              </a:ext>
            </a:extLst>
          </p:cNvPr>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anose="02020603050405020304" pitchFamily="18" charset="0"/>
              </a:defRPr>
            </a:lvl1pPr>
          </a:lstStyle>
          <a:p>
            <a:fld id="{C8AD9948-CC13-40BC-A90F-3EA11DFF4A5D}" type="slidenum">
              <a:rPr altLang="de-DE"/>
              <a:pPr/>
              <a:t>‹Nr.›</a:t>
            </a:fld>
            <a:endParaRPr lang="de-DE" altLang="de-DE"/>
          </a:p>
        </p:txBody>
      </p:sp>
    </p:spTree>
    <p:extLst>
      <p:ext uri="{BB962C8B-B14F-4D97-AF65-F5344CB8AC3E}">
        <p14:creationId xmlns:p14="http://schemas.microsoft.com/office/powerpoint/2010/main" val="3783023126"/>
      </p:ext>
    </p:extLst>
  </p:cSld>
  <p:clrMap bg1="dk1" tx1="lt1" bg2="dk2" tx2="lt2" accent1="accent1" accent2="accent2" accent3="accent3" accent4="accent4" accent5="accent5" accent6="accent6" hlink="hlink" folHlink="folHlink"/>
  <p:sldLayoutIdLst>
    <p:sldLayoutId id="2147483673"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D7D7D7"/>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1126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000000"/>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000000"/>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000000"/>
                </a:solidFill>
                <a:latin typeface="Times New Roman" pitchFamily="18" charset="0"/>
                <a:cs typeface="+mn-cs"/>
              </a:defRPr>
            </a:lvl1pPr>
          </a:lstStyle>
          <a:p>
            <a:pPr>
              <a:defRPr/>
            </a:pPr>
            <a:fld id="{06463EC2-07E5-4B9E-BEEC-EF9856FBAADC}" type="slidenum">
              <a:rPr lang="de-DE"/>
              <a:pPr>
                <a:defRPr/>
              </a:pPr>
              <a:t>‹Nr.›</a:t>
            </a:fld>
            <a:endParaRPr lang="de-DE"/>
          </a:p>
        </p:txBody>
      </p:sp>
    </p:spTree>
    <p:extLst>
      <p:ext uri="{BB962C8B-B14F-4D97-AF65-F5344CB8AC3E}">
        <p14:creationId xmlns:p14="http://schemas.microsoft.com/office/powerpoint/2010/main" val="263747024"/>
      </p:ext>
    </p:extLst>
  </p:cSld>
  <p:clrMap bg1="lt1" tx1="dk1" bg2="lt2" tx2="dk2" accent1="accent1" accent2="accent2" accent3="accent3" accent4="accent4" accent5="accent5" accent6="accent6" hlink="hlink" folHlink="folHlink"/>
  <p:sldLayoutIdLst>
    <p:sldLayoutId id="2147483675"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ABABAB"/>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de-DE" noProof="1"/>
              <a:t>Klicken Sie, um das Titelformat zu bearbeiten</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1"/>
              <a:t>Klicken Sie, um die Formate des Vorlagentextes zu bearbeiten</a:t>
            </a:r>
          </a:p>
          <a:p>
            <a:pPr lvl="1"/>
            <a:r>
              <a:rPr lang="de-DE" noProof="1"/>
              <a:t>Zweite Ebene</a:t>
            </a:r>
          </a:p>
          <a:p>
            <a:pPr lvl="2"/>
            <a:r>
              <a:rPr lang="de-DE" noProof="1"/>
              <a:t>Dritte Ebene</a:t>
            </a:r>
          </a:p>
          <a:p>
            <a:pPr lvl="3"/>
            <a:r>
              <a:rPr lang="de-DE" noProof="1"/>
              <a:t>Vierte Ebene</a:t>
            </a:r>
          </a:p>
          <a:p>
            <a:pPr lvl="4"/>
            <a:r>
              <a:rPr lang="de-DE" noProof="1"/>
              <a:t>Fünfte Ebene</a:t>
            </a:r>
          </a:p>
        </p:txBody>
      </p:sp>
      <p:sp>
        <p:nvSpPr>
          <p:cNvPr id="7" name="Datumsplatzhalter 1"/>
          <p:cNvSpPr>
            <a:spLocks noGrp="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noProof="1">
                <a:solidFill>
                  <a:srgbClr val="FFFFFF"/>
                </a:solidFill>
                <a:latin typeface="Times New Roman" pitchFamily="18" charset="0"/>
                <a:cs typeface="+mn-cs"/>
              </a:defRPr>
            </a:lvl1pPr>
          </a:lstStyle>
          <a:p>
            <a:pPr>
              <a:defRPr/>
            </a:pPr>
            <a:endParaRPr lang="de-DE"/>
          </a:p>
        </p:txBody>
      </p:sp>
      <p:sp>
        <p:nvSpPr>
          <p:cNvPr id="8" name="Fußzeilenplatzhalter 2"/>
          <p:cNvSpPr>
            <a:spLocks noGrp="1"/>
          </p:cNvSpPr>
          <p:nvPr>
            <p:ph type="ftr" sz="quarter" idx="3"/>
          </p:nvPr>
        </p:nvSpPr>
        <p:spPr bwMode="auto">
          <a:xfrm>
            <a:off x="3124200" y="6248400"/>
            <a:ext cx="28956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noProof="1">
                <a:solidFill>
                  <a:srgbClr val="FFFFFF"/>
                </a:solidFill>
                <a:latin typeface="Times New Roman" pitchFamily="18" charset="0"/>
                <a:cs typeface="+mn-cs"/>
              </a:defRPr>
            </a:lvl1pPr>
          </a:lstStyle>
          <a:p>
            <a:pPr>
              <a:defRPr/>
            </a:pPr>
            <a:endParaRPr lang="de-DE"/>
          </a:p>
        </p:txBody>
      </p:sp>
      <p:sp>
        <p:nvSpPr>
          <p:cNvPr id="9" name="Foliennummernplatzhalter 3"/>
          <p:cNvSpPr>
            <a:spLocks noGrp="1"/>
          </p:cNvSpPr>
          <p:nvPr>
            <p:ph type="sldNum" sz="quarter" idx="4"/>
          </p:nvPr>
        </p:nvSpPr>
        <p:spPr bwMode="auto">
          <a:xfrm>
            <a:off x="65532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noProof="1">
                <a:solidFill>
                  <a:srgbClr val="FFFFFF"/>
                </a:solidFill>
                <a:latin typeface="Times New Roman" pitchFamily="18" charset="0"/>
                <a:cs typeface="+mn-cs"/>
              </a:defRPr>
            </a:lvl1pPr>
          </a:lstStyle>
          <a:p>
            <a:pPr>
              <a:defRPr/>
            </a:pPr>
            <a:fld id="{6FC31DEA-55AA-4756-91AC-6C548B1BF50D}" type="slidenum">
              <a:rPr lang="de-DE"/>
              <a:pPr>
                <a:defRPr/>
              </a:pPr>
              <a:t>‹Nr.›</a:t>
            </a:fld>
            <a:endParaRPr lang="de-DE"/>
          </a:p>
        </p:txBody>
      </p:sp>
    </p:spTree>
    <p:extLst>
      <p:ext uri="{BB962C8B-B14F-4D97-AF65-F5344CB8AC3E}">
        <p14:creationId xmlns:p14="http://schemas.microsoft.com/office/powerpoint/2010/main" val="821488697"/>
      </p:ext>
    </p:extLst>
  </p:cSld>
  <p:clrMap bg1="dk1" tx1="lt1" bg2="dk2" tx2="lt2" accent1="accent1" accent2="accent2" accent3="accent3" accent4="accent4" accent5="accent5" accent6="accent6" hlink="hlink" folHlink="folHlink"/>
  <p:sldLayoutIdLst>
    <p:sldLayoutId id="2147483677" r:id="rId1"/>
  </p:sldLayoutIdLst>
  <p:txStyles>
    <p:titleStyle>
      <a:lvl1pPr algn="ctr" rtl="0" eaLnBrk="0" fontAlgn="base" hangingPunct="0">
        <a:spcBef>
          <a:spcPct val="0"/>
        </a:spcBef>
        <a:spcAft>
          <a:spcPct val="0"/>
        </a:spcAft>
        <a:defRPr sz="4400">
          <a:solidFill>
            <a:schemeClr val="tx2"/>
          </a:solidFill>
          <a:latin typeface="Arial"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charset="0"/>
        </a:defRPr>
      </a:lvl2pPr>
      <a:lvl3pPr marL="1143000" indent="-228600" algn="l" rtl="0" eaLnBrk="0" fontAlgn="base" hangingPunct="0">
        <a:spcBef>
          <a:spcPct val="20000"/>
        </a:spcBef>
        <a:spcAft>
          <a:spcPct val="0"/>
        </a:spcAft>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0.xml"/><Relationship Id="rId1" Type="http://schemas.openxmlformats.org/officeDocument/2006/relationships/slideLayout" Target="../slideLayouts/slideLayout17.xml"/></Relationships>
</file>

<file path=ppt/slides/_rels/slide101.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61.xml"/><Relationship Id="rId1" Type="http://schemas.openxmlformats.org/officeDocument/2006/relationships/slideLayout" Target="../slideLayouts/slideLayout18.xml"/><Relationship Id="rId5" Type="http://schemas.openxmlformats.org/officeDocument/2006/relationships/image" Target="../media/image85.png"/><Relationship Id="rId4" Type="http://schemas.openxmlformats.org/officeDocument/2006/relationships/image" Target="../media/image102.jpe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6.wmf"/></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image" Target="../media/image20.wmf"/><Relationship Id="rId7" Type="http://schemas.openxmlformats.org/officeDocument/2006/relationships/image" Target="../media/image22.wmf"/><Relationship Id="rId2" Type="http://schemas.openxmlformats.org/officeDocument/2006/relationships/oleObject" Target="../embeddings/oleObject2.bin"/><Relationship Id="rId1" Type="http://schemas.openxmlformats.org/officeDocument/2006/relationships/slideLayout" Target="../slideLayouts/slideLayout2.xml"/><Relationship Id="rId6" Type="http://schemas.openxmlformats.org/officeDocument/2006/relationships/oleObject" Target="../embeddings/oleObject4.bin"/><Relationship Id="rId5" Type="http://schemas.openxmlformats.org/officeDocument/2006/relationships/image" Target="../media/image21.wmf"/><Relationship Id="rId4" Type="http://schemas.openxmlformats.org/officeDocument/2006/relationships/oleObject" Target="../embeddings/oleObject3.bin"/><Relationship Id="rId9" Type="http://schemas.openxmlformats.org/officeDocument/2006/relationships/image" Target="../media/image23.wmf"/></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40.wmf"/><Relationship Id="rId3" Type="http://schemas.openxmlformats.org/officeDocument/2006/relationships/oleObject" Target="../embeddings/oleObject6.bin"/><Relationship Id="rId7" Type="http://schemas.openxmlformats.org/officeDocument/2006/relationships/oleObject" Target="../embeddings/oleObject8.bin"/><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39.wmf"/><Relationship Id="rId5" Type="http://schemas.openxmlformats.org/officeDocument/2006/relationships/oleObject" Target="../embeddings/oleObject7.bin"/><Relationship Id="rId4" Type="http://schemas.openxmlformats.org/officeDocument/2006/relationships/image" Target="../media/image38.wmf"/></Relationships>
</file>

<file path=ppt/slides/_rels/slide41.xml.rels><?xml version="1.0" encoding="UTF-8" standalone="yes"?>
<Relationships xmlns="http://schemas.openxmlformats.org/package/2006/relationships"><Relationship Id="rId8" Type="http://schemas.openxmlformats.org/officeDocument/2006/relationships/image" Target="../media/image40.wmf"/><Relationship Id="rId3" Type="http://schemas.openxmlformats.org/officeDocument/2006/relationships/oleObject" Target="../embeddings/oleObject9.bin"/><Relationship Id="rId7" Type="http://schemas.openxmlformats.org/officeDocument/2006/relationships/oleObject" Target="../embeddings/oleObject11.bin"/><Relationship Id="rId2" Type="http://schemas.openxmlformats.org/officeDocument/2006/relationships/image" Target="../media/image41.png"/><Relationship Id="rId1" Type="http://schemas.openxmlformats.org/officeDocument/2006/relationships/slideLayout" Target="../slideLayouts/slideLayout2.xml"/><Relationship Id="rId6" Type="http://schemas.openxmlformats.org/officeDocument/2006/relationships/image" Target="../media/image39.wmf"/><Relationship Id="rId5" Type="http://schemas.openxmlformats.org/officeDocument/2006/relationships/oleObject" Target="../embeddings/oleObject10.bin"/><Relationship Id="rId4" Type="http://schemas.openxmlformats.org/officeDocument/2006/relationships/image" Target="../media/image38.wmf"/></Relationships>
</file>

<file path=ppt/slides/_rels/slide42.xml.rels><?xml version="1.0" encoding="UTF-8" standalone="yes"?>
<Relationships xmlns="http://schemas.openxmlformats.org/package/2006/relationships"><Relationship Id="rId8" Type="http://schemas.openxmlformats.org/officeDocument/2006/relationships/image" Target="../media/image40.wmf"/><Relationship Id="rId3" Type="http://schemas.openxmlformats.org/officeDocument/2006/relationships/oleObject" Target="../embeddings/oleObject12.bin"/><Relationship Id="rId7" Type="http://schemas.openxmlformats.org/officeDocument/2006/relationships/oleObject" Target="../embeddings/oleObject14.bin"/><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39.wmf"/><Relationship Id="rId5" Type="http://schemas.openxmlformats.org/officeDocument/2006/relationships/oleObject" Target="../embeddings/oleObject13.bin"/><Relationship Id="rId4" Type="http://schemas.openxmlformats.org/officeDocument/2006/relationships/image" Target="../media/image38.wmf"/></Relationships>
</file>

<file path=ppt/slides/_rels/slide43.xml.rels><?xml version="1.0" encoding="UTF-8" standalone="yes"?>
<Relationships xmlns="http://schemas.openxmlformats.org/package/2006/relationships"><Relationship Id="rId8" Type="http://schemas.openxmlformats.org/officeDocument/2006/relationships/image" Target="../media/image40.wmf"/><Relationship Id="rId3" Type="http://schemas.openxmlformats.org/officeDocument/2006/relationships/oleObject" Target="../embeddings/oleObject15.bin"/><Relationship Id="rId7" Type="http://schemas.openxmlformats.org/officeDocument/2006/relationships/oleObject" Target="../embeddings/oleObject17.bin"/><Relationship Id="rId2"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39.wmf"/><Relationship Id="rId5" Type="http://schemas.openxmlformats.org/officeDocument/2006/relationships/oleObject" Target="../embeddings/oleObject16.bin"/><Relationship Id="rId4" Type="http://schemas.openxmlformats.org/officeDocument/2006/relationships/image" Target="../media/image38.wmf"/></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6.xml"/><Relationship Id="rId4" Type="http://schemas.openxmlformats.org/officeDocument/2006/relationships/image" Target="../media/image51.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6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6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hyperlink" Target="http://www.campemoor.de/bilder/pfahlweg_2004.jpg" TargetMode="Externa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8.xml"/><Relationship Id="rId1" Type="http://schemas.openxmlformats.org/officeDocument/2006/relationships/slideLayout" Target="../slideLayouts/slideLayout3.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39.xml"/><Relationship Id="rId1" Type="http://schemas.openxmlformats.org/officeDocument/2006/relationships/slideLayout" Target="../slideLayouts/slideLayout3.xml"/><Relationship Id="rId5" Type="http://schemas.openxmlformats.org/officeDocument/2006/relationships/image" Target="../media/image75.png"/><Relationship Id="rId4" Type="http://schemas.openxmlformats.org/officeDocument/2006/relationships/image" Target="../media/image74.png"/></Relationships>
</file>

<file path=ppt/slides/_rels/slide7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2.xml"/><Relationship Id="rId1" Type="http://schemas.openxmlformats.org/officeDocument/2006/relationships/slideLayout" Target="../slideLayouts/slideLayout3.xml"/><Relationship Id="rId4" Type="http://schemas.openxmlformats.org/officeDocument/2006/relationships/image" Target="../media/image78.pn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78.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jpeg"/><Relationship Id="rId1" Type="http://schemas.openxmlformats.org/officeDocument/2006/relationships/slideLayout" Target="../slideLayouts/slideLayout10.xml"/></Relationships>
</file>

<file path=ppt/slides/_rels/slide81.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11.xml"/><Relationship Id="rId4" Type="http://schemas.openxmlformats.org/officeDocument/2006/relationships/image" Target="../media/image85.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54.xml"/><Relationship Id="rId1" Type="http://schemas.openxmlformats.org/officeDocument/2006/relationships/slideLayout" Target="../slideLayouts/slideLayout14.xml"/><Relationship Id="rId4" Type="http://schemas.openxmlformats.org/officeDocument/2006/relationships/image" Target="../media/image94.jpeg"/></Relationships>
</file>

<file path=ppt/slides/_rels/slide9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57.xml"/><Relationship Id="rId1" Type="http://schemas.openxmlformats.org/officeDocument/2006/relationships/slideLayout" Target="../slideLayouts/slideLayout1.xml"/><Relationship Id="rId4" Type="http://schemas.openxmlformats.org/officeDocument/2006/relationships/image" Target="../media/image97.pn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59.xml"/><Relationship Id="rId1" Type="http://schemas.openxmlformats.org/officeDocument/2006/relationships/slideLayout" Target="../slideLayouts/slideLayout16.xml"/><Relationship Id="rId4" Type="http://schemas.openxmlformats.org/officeDocument/2006/relationships/image" Target="../media/image9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feld 4"/>
          <p:cNvSpPr txBox="1">
            <a:spLocks noChangeArrowheads="1"/>
          </p:cNvSpPr>
          <p:nvPr/>
        </p:nvSpPr>
        <p:spPr bwMode="auto">
          <a:xfrm>
            <a:off x="1187450" y="476674"/>
            <a:ext cx="7056958" cy="2462213"/>
          </a:xfrm>
          <a:prstGeom prst="rect">
            <a:avLst/>
          </a:prstGeom>
          <a:solidFill>
            <a:schemeClr val="tx1"/>
          </a:solidFill>
          <a:ln w="9525">
            <a:noFill/>
            <a:miter lim="800000"/>
            <a:headEnd/>
            <a:tailEnd/>
          </a:ln>
        </p:spPr>
        <p:txBody>
          <a:bodyPr wrap="square">
            <a:spAutoFit/>
          </a:bodyPr>
          <a:lstStyle/>
          <a:p>
            <a:pPr algn="ctr" fontAlgn="base">
              <a:spcBef>
                <a:spcPct val="0"/>
              </a:spcBef>
              <a:spcAft>
                <a:spcPct val="0"/>
              </a:spcAft>
            </a:pPr>
            <a:r>
              <a:rPr lang="de-DE" sz="2800" b="1" dirty="0">
                <a:solidFill>
                  <a:srgbClr val="C00000"/>
                </a:solidFill>
                <a:latin typeface="Times New Roman" pitchFamily="18" charset="0"/>
                <a:cs typeface="Arial" charset="0"/>
              </a:rPr>
              <a:t>Offenhalten</a:t>
            </a:r>
            <a:r>
              <a:rPr lang="de-DE" sz="2800" b="1" dirty="0">
                <a:solidFill>
                  <a:srgbClr val="000000"/>
                </a:solidFill>
                <a:latin typeface="Times New Roman" pitchFamily="18" charset="0"/>
                <a:cs typeface="Arial" charset="0"/>
              </a:rPr>
              <a:t> der Kulturlandschaft </a:t>
            </a:r>
          </a:p>
          <a:p>
            <a:pPr algn="ctr" fontAlgn="base">
              <a:spcBef>
                <a:spcPct val="0"/>
              </a:spcBef>
              <a:spcAft>
                <a:spcPct val="0"/>
              </a:spcAft>
            </a:pPr>
            <a:r>
              <a:rPr lang="de-DE" sz="2800" b="1" dirty="0">
                <a:solidFill>
                  <a:srgbClr val="000000"/>
                </a:solidFill>
                <a:latin typeface="Times New Roman" pitchFamily="18" charset="0"/>
                <a:cs typeface="Arial" charset="0"/>
              </a:rPr>
              <a:t>ist Biodiversitätsförderung – </a:t>
            </a:r>
          </a:p>
          <a:p>
            <a:pPr algn="ctr" fontAlgn="base">
              <a:spcBef>
                <a:spcPct val="0"/>
              </a:spcBef>
              <a:spcAft>
                <a:spcPct val="0"/>
              </a:spcAft>
            </a:pPr>
            <a:r>
              <a:rPr lang="de-DE" sz="2800" b="1" dirty="0">
                <a:solidFill>
                  <a:srgbClr val="000000"/>
                </a:solidFill>
                <a:latin typeface="Times New Roman" pitchFamily="18" charset="0"/>
                <a:cs typeface="Arial" charset="0"/>
              </a:rPr>
              <a:t>Artenschutz durch </a:t>
            </a:r>
            <a:r>
              <a:rPr lang="de-DE" sz="2800" b="1" dirty="0" err="1">
                <a:solidFill>
                  <a:srgbClr val="000000"/>
                </a:solidFill>
                <a:latin typeface="Times New Roman" pitchFamily="18" charset="0"/>
                <a:cs typeface="Arial" charset="0"/>
              </a:rPr>
              <a:t>Habitatmanagement</a:t>
            </a:r>
            <a:endParaRPr lang="de-DE" sz="2800" b="1" dirty="0">
              <a:solidFill>
                <a:srgbClr val="000000"/>
              </a:solidFill>
              <a:latin typeface="Times New Roman" pitchFamily="18" charset="0"/>
              <a:cs typeface="Arial" charset="0"/>
            </a:endParaRPr>
          </a:p>
          <a:p>
            <a:pPr algn="ctr" fontAlgn="base">
              <a:spcBef>
                <a:spcPct val="0"/>
              </a:spcBef>
              <a:spcAft>
                <a:spcPct val="0"/>
              </a:spcAft>
            </a:pPr>
            <a:endParaRPr lang="de-DE" sz="2800" b="1" dirty="0">
              <a:solidFill>
                <a:srgbClr val="000000"/>
              </a:solidFill>
              <a:latin typeface="Times New Roman" pitchFamily="18" charset="0"/>
              <a:cs typeface="Arial" charset="0"/>
            </a:endParaRPr>
          </a:p>
          <a:p>
            <a:pPr algn="ctr" fontAlgn="base">
              <a:spcBef>
                <a:spcPct val="0"/>
              </a:spcBef>
              <a:spcAft>
                <a:spcPct val="0"/>
              </a:spcAft>
            </a:pPr>
            <a:r>
              <a:rPr lang="de-DE" sz="2800" b="1" dirty="0">
                <a:solidFill>
                  <a:srgbClr val="000000"/>
                </a:solidFill>
                <a:latin typeface="Times New Roman" pitchFamily="18" charset="0"/>
                <a:cs typeface="Arial" charset="0"/>
              </a:rPr>
              <a:t>Der Mythos von der unberührten Natur</a:t>
            </a:r>
          </a:p>
          <a:p>
            <a:pPr algn="ctr" fontAlgn="base">
              <a:spcBef>
                <a:spcPct val="0"/>
              </a:spcBef>
              <a:spcAft>
                <a:spcPct val="0"/>
              </a:spcAft>
            </a:pPr>
            <a:r>
              <a:rPr lang="de-DE" sz="1400" b="1" dirty="0">
                <a:solidFill>
                  <a:srgbClr val="000000"/>
                </a:solidFill>
                <a:latin typeface="Times New Roman" pitchFamily="18" charset="0"/>
                <a:cs typeface="Calibri" pitchFamily="34" charset="0"/>
              </a:rPr>
              <a:t>(35 Minuten + 10 Minuten Diskussionsrunde)</a:t>
            </a:r>
          </a:p>
        </p:txBody>
      </p:sp>
      <p:sp>
        <p:nvSpPr>
          <p:cNvPr id="33795" name="Textfeld 3"/>
          <p:cNvSpPr txBox="1">
            <a:spLocks noChangeArrowheads="1"/>
          </p:cNvSpPr>
          <p:nvPr/>
        </p:nvSpPr>
        <p:spPr bwMode="auto">
          <a:xfrm>
            <a:off x="3276600" y="3041079"/>
            <a:ext cx="2413000" cy="1200150"/>
          </a:xfrm>
          <a:prstGeom prst="rect">
            <a:avLst/>
          </a:prstGeom>
          <a:solidFill>
            <a:schemeClr val="tx1"/>
          </a:solidFill>
          <a:ln w="9525">
            <a:noFill/>
            <a:miter lim="800000"/>
            <a:headEnd/>
            <a:tailEnd/>
          </a:ln>
        </p:spPr>
        <p:txBody>
          <a:bodyPr>
            <a:spAutoFit/>
          </a:bodyPr>
          <a:lstStyle/>
          <a:p>
            <a:pPr algn="ctr" fontAlgn="base">
              <a:spcBef>
                <a:spcPct val="50000"/>
              </a:spcBef>
              <a:spcAft>
                <a:spcPct val="0"/>
              </a:spcAft>
            </a:pPr>
            <a:r>
              <a:rPr lang="de-DE" b="1" noProof="1">
                <a:solidFill>
                  <a:srgbClr val="000000"/>
                </a:solidFill>
                <a:latin typeface="Times New Roman" pitchFamily="18" charset="0"/>
                <a:cs typeface="Arial" charset="0"/>
              </a:rPr>
              <a:t>Werner Kunz</a:t>
            </a:r>
          </a:p>
          <a:p>
            <a:pPr algn="ctr" fontAlgn="base">
              <a:spcBef>
                <a:spcPct val="50000"/>
              </a:spcBef>
              <a:spcAft>
                <a:spcPct val="0"/>
              </a:spcAft>
            </a:pPr>
            <a:r>
              <a:rPr lang="de-DE" b="1" dirty="0">
                <a:solidFill>
                  <a:srgbClr val="000000"/>
                </a:solidFill>
                <a:latin typeface="Times New Roman" pitchFamily="18" charset="0"/>
                <a:cs typeface="Arial" charset="0"/>
              </a:rPr>
              <a:t>Universität Düsseldorf</a:t>
            </a:r>
          </a:p>
          <a:p>
            <a:pPr algn="ctr" fontAlgn="base">
              <a:spcBef>
                <a:spcPct val="50000"/>
              </a:spcBef>
              <a:spcAft>
                <a:spcPct val="0"/>
              </a:spcAft>
            </a:pPr>
            <a:r>
              <a:rPr lang="de-DE" b="1" dirty="0">
                <a:solidFill>
                  <a:srgbClr val="C00000"/>
                </a:solidFill>
                <a:latin typeface="Times New Roman" pitchFamily="18" charset="0"/>
                <a:cs typeface="Times New Roman" pitchFamily="18" charset="0"/>
              </a:rPr>
              <a:t>www.kunz.hhu.de/</a:t>
            </a:r>
            <a:r>
              <a:rPr lang="de-DE" b="1" dirty="0">
                <a:solidFill>
                  <a:srgbClr val="000000"/>
                </a:solidFill>
                <a:latin typeface="Times New Roman" pitchFamily="18" charset="0"/>
                <a:cs typeface="Times New Roman" pitchFamily="18" charset="0"/>
              </a:rPr>
              <a:t> </a:t>
            </a:r>
          </a:p>
        </p:txBody>
      </p:sp>
      <p:sp>
        <p:nvSpPr>
          <p:cNvPr id="4" name="Textfeld 3"/>
          <p:cNvSpPr txBox="1">
            <a:spLocks noChangeArrowheads="1"/>
          </p:cNvSpPr>
          <p:nvPr/>
        </p:nvSpPr>
        <p:spPr bwMode="auto">
          <a:xfrm>
            <a:off x="1835152" y="4797625"/>
            <a:ext cx="5400675" cy="523875"/>
          </a:xfrm>
          <a:prstGeom prst="rect">
            <a:avLst/>
          </a:prstGeom>
          <a:solidFill>
            <a:schemeClr val="tx1"/>
          </a:solidFill>
          <a:ln w="9525">
            <a:noFill/>
            <a:miter lim="800000"/>
            <a:headEnd/>
            <a:tailEnd/>
          </a:ln>
        </p:spPr>
        <p:txBody>
          <a:bodyPr>
            <a:spAutoFit/>
          </a:bodyPr>
          <a:lstStyle/>
          <a:p>
            <a:pPr algn="ctr" fontAlgn="base">
              <a:spcBef>
                <a:spcPct val="50000"/>
              </a:spcBef>
              <a:spcAft>
                <a:spcPct val="0"/>
              </a:spcAft>
            </a:pPr>
            <a:r>
              <a:rPr lang="de-DE" sz="2800" b="1" noProof="1">
                <a:solidFill>
                  <a:srgbClr val="C00000"/>
                </a:solidFill>
                <a:latin typeface="Times New Roman" pitchFamily="18" charset="0"/>
                <a:cs typeface="Arial" charset="0"/>
              </a:rPr>
              <a:t>Artenschutz </a:t>
            </a:r>
            <a:r>
              <a:rPr lang="de-DE" sz="2800" b="1" i="1" noProof="1">
                <a:solidFill>
                  <a:srgbClr val="000000"/>
                </a:solidFill>
                <a:latin typeface="Times New Roman" pitchFamily="18" charset="0"/>
                <a:cs typeface="Arial" charset="0"/>
              </a:rPr>
              <a:t>versus </a:t>
            </a:r>
            <a:r>
              <a:rPr lang="de-DE" sz="2800" b="1" noProof="1">
                <a:solidFill>
                  <a:srgbClr val="C00000"/>
                </a:solidFill>
                <a:latin typeface="Times New Roman" pitchFamily="18" charset="0"/>
                <a:cs typeface="Arial" charset="0"/>
              </a:rPr>
              <a:t>Naturschutz</a:t>
            </a: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336FDB89-23D1-7F65-5F59-31F0E7D72C2F}"/>
              </a:ext>
            </a:extLst>
          </p:cNvPr>
          <p:cNvPicPr>
            <a:picLocks noChangeAspect="1"/>
          </p:cNvPicPr>
          <p:nvPr/>
        </p:nvPicPr>
        <p:blipFill>
          <a:blip r:embed="rId3"/>
          <a:stretch>
            <a:fillRect/>
          </a:stretch>
        </p:blipFill>
        <p:spPr>
          <a:xfrm>
            <a:off x="107506" y="91153"/>
            <a:ext cx="8977857" cy="6290177"/>
          </a:xfrm>
          <a:prstGeom prst="rect">
            <a:avLst/>
          </a:prstGeom>
        </p:spPr>
      </p:pic>
      <p:sp>
        <p:nvSpPr>
          <p:cNvPr id="3" name="Textfeld 2">
            <a:extLst>
              <a:ext uri="{FF2B5EF4-FFF2-40B4-BE49-F238E27FC236}">
                <a16:creationId xmlns:a16="http://schemas.microsoft.com/office/drawing/2014/main" id="{3D93F46D-BBB1-250A-13F7-CF015433CC49}"/>
              </a:ext>
            </a:extLst>
          </p:cNvPr>
          <p:cNvSpPr txBox="1">
            <a:spLocks noChangeArrowheads="1"/>
          </p:cNvSpPr>
          <p:nvPr/>
        </p:nvSpPr>
        <p:spPr bwMode="auto">
          <a:xfrm>
            <a:off x="109345" y="5445226"/>
            <a:ext cx="3046943" cy="1200329"/>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pPr>
            <a:r>
              <a:rPr lang="de-DE" sz="2400" dirty="0">
                <a:solidFill>
                  <a:srgbClr val="000000"/>
                </a:solidFill>
                <a:latin typeface="Times New Roman" pitchFamily="18" charset="0"/>
                <a:cs typeface="Times New Roman" pitchFamily="18" charset="0"/>
              </a:rPr>
              <a:t>ganz klar:</a:t>
            </a:r>
          </a:p>
          <a:p>
            <a:pPr fontAlgn="base">
              <a:spcBef>
                <a:spcPct val="0"/>
              </a:spcBef>
              <a:spcAft>
                <a:spcPct val="0"/>
              </a:spcAft>
            </a:pPr>
            <a:r>
              <a:rPr lang="de-DE" sz="2400" dirty="0">
                <a:solidFill>
                  <a:srgbClr val="000000"/>
                </a:solidFill>
                <a:latin typeface="Times New Roman" pitchFamily="18" charset="0"/>
                <a:cs typeface="Times New Roman" pitchFamily="18" charset="0"/>
              </a:rPr>
              <a:t>Wir haben heute </a:t>
            </a:r>
            <a:r>
              <a:rPr lang="de-DE" sz="2400" b="1" dirty="0">
                <a:solidFill>
                  <a:srgbClr val="000000"/>
                </a:solidFill>
                <a:latin typeface="Times New Roman" pitchFamily="18" charset="0"/>
                <a:cs typeface="Times New Roman" pitchFamily="18" charset="0"/>
              </a:rPr>
              <a:t>keine Sanddünen </a:t>
            </a:r>
            <a:r>
              <a:rPr lang="de-DE" sz="2400" dirty="0">
                <a:solidFill>
                  <a:srgbClr val="000000"/>
                </a:solidFill>
                <a:latin typeface="Times New Roman" pitchFamily="18" charset="0"/>
                <a:cs typeface="Times New Roman" pitchFamily="18" charset="0"/>
              </a:rPr>
              <a:t>mehr</a:t>
            </a:r>
          </a:p>
        </p:txBody>
      </p:sp>
      <p:sp>
        <p:nvSpPr>
          <p:cNvPr id="4" name="Textfeld 2">
            <a:extLst>
              <a:ext uri="{FF2B5EF4-FFF2-40B4-BE49-F238E27FC236}">
                <a16:creationId xmlns:a16="http://schemas.microsoft.com/office/drawing/2014/main" id="{991CD67C-8A79-D0B9-8EA4-86FC35D5F099}"/>
              </a:ext>
            </a:extLst>
          </p:cNvPr>
          <p:cNvSpPr txBox="1">
            <a:spLocks noChangeArrowheads="1"/>
          </p:cNvSpPr>
          <p:nvPr/>
        </p:nvSpPr>
        <p:spPr bwMode="auto">
          <a:xfrm>
            <a:off x="8377612" y="6104331"/>
            <a:ext cx="682302" cy="276999"/>
          </a:xfrm>
          <a:prstGeom prst="rect">
            <a:avLst/>
          </a:prstGeom>
          <a:solidFill>
            <a:schemeClr val="tx2">
              <a:lumMod val="60000"/>
              <a:lumOff val="40000"/>
            </a:schemeClr>
          </a:solidFill>
          <a:ln w="9525">
            <a:noFill/>
            <a:miter lim="800000"/>
            <a:headEnd/>
            <a:tailEnd/>
          </a:ln>
        </p:spPr>
        <p:txBody>
          <a:bodyPr wrap="square">
            <a:spAutoFit/>
          </a:bodyPr>
          <a:lstStyle/>
          <a:p>
            <a:pPr algn="ctr" fontAlgn="base">
              <a:spcBef>
                <a:spcPct val="0"/>
              </a:spcBef>
              <a:spcAft>
                <a:spcPct val="0"/>
              </a:spcAft>
              <a:defRPr/>
            </a:pPr>
            <a:r>
              <a:rPr lang="de-DE" sz="1200" b="1" dirty="0">
                <a:solidFill>
                  <a:srgbClr val="000000"/>
                </a:solidFill>
                <a:latin typeface="Times New Roman" pitchFamily="18" charset="0"/>
                <a:cs typeface="Times New Roman" pitchFamily="18" charset="0"/>
              </a:rPr>
              <a:t>Google</a:t>
            </a:r>
          </a:p>
        </p:txBody>
      </p:sp>
    </p:spTree>
    <p:extLst>
      <p:ext uri="{BB962C8B-B14F-4D97-AF65-F5344CB8AC3E}">
        <p14:creationId xmlns:p14="http://schemas.microsoft.com/office/powerpoint/2010/main" val="271882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6" name="Picture 2"/>
          <p:cNvPicPr>
            <a:picLocks noChangeAspect="1" noChangeArrowheads="1"/>
          </p:cNvPicPr>
          <p:nvPr/>
        </p:nvPicPr>
        <p:blipFill>
          <a:blip r:embed="rId3" cstate="print"/>
          <a:srcRect/>
          <a:stretch>
            <a:fillRect/>
          </a:stretch>
        </p:blipFill>
        <p:spPr bwMode="auto">
          <a:xfrm>
            <a:off x="4067177" y="134940"/>
            <a:ext cx="4968875" cy="6607175"/>
          </a:xfrm>
          <a:prstGeom prst="rect">
            <a:avLst/>
          </a:prstGeom>
          <a:noFill/>
          <a:ln w="9525">
            <a:noFill/>
            <a:miter lim="800000"/>
            <a:headEnd/>
            <a:tailEnd/>
          </a:ln>
        </p:spPr>
      </p:pic>
      <p:sp>
        <p:nvSpPr>
          <p:cNvPr id="4" name="Textfeld 3"/>
          <p:cNvSpPr txBox="1">
            <a:spLocks noChangeArrowheads="1"/>
          </p:cNvSpPr>
          <p:nvPr/>
        </p:nvSpPr>
        <p:spPr bwMode="auto">
          <a:xfrm>
            <a:off x="7740650" y="6453188"/>
            <a:ext cx="1295400" cy="277812"/>
          </a:xfrm>
          <a:prstGeom prst="rect">
            <a:avLst/>
          </a:prstGeom>
          <a:solidFill>
            <a:schemeClr val="tx1">
              <a:lumMod val="65000"/>
            </a:schemeClr>
          </a:solid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200" b="0" i="0" u="none" strike="noStrike" kern="0" cap="none" spc="0" normalizeH="0" baseline="0" noProof="0" dirty="0">
                <a:ln>
                  <a:noFill/>
                </a:ln>
                <a:solidFill>
                  <a:srgbClr val="000000"/>
                </a:solidFill>
                <a:effectLst/>
                <a:uLnTx/>
                <a:uFillTx/>
                <a:latin typeface="Times New Roman" pitchFamily="18" charset="0"/>
                <a:ea typeface="+mn-ea"/>
                <a:cs typeface="Arial" charset="0"/>
              </a:rPr>
              <a:t>Foto: Borris 6760</a:t>
            </a:r>
            <a:endParaRPr kumimoji="0" lang="de-DE" sz="12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389466392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7826" name="Picture 2" descr="H:\WINTEXT_aktuell\VORTRÄGE_ab2006\Naturschutz\Krickenbeck\Orchideen_Flughafen.jpg">
            <a:extLst>
              <a:ext uri="{FF2B5EF4-FFF2-40B4-BE49-F238E27FC236}">
                <a16:creationId xmlns:a16="http://schemas.microsoft.com/office/drawing/2014/main" id="{1F3DB802-8494-88F0-6336-606F11DF14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0"/>
            <a:ext cx="7885113" cy="591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7827" name="Textfeld 2">
            <a:extLst>
              <a:ext uri="{FF2B5EF4-FFF2-40B4-BE49-F238E27FC236}">
                <a16:creationId xmlns:a16="http://schemas.microsoft.com/office/drawing/2014/main" id="{409644E1-DD35-9C43-5B24-1F2188F09894}"/>
              </a:ext>
            </a:extLst>
          </p:cNvPr>
          <p:cNvSpPr txBox="1">
            <a:spLocks noChangeArrowheads="1"/>
          </p:cNvSpPr>
          <p:nvPr/>
        </p:nvSpPr>
        <p:spPr bwMode="auto">
          <a:xfrm>
            <a:off x="250825" y="260352"/>
            <a:ext cx="1943100" cy="3079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defRPr>
            </a:lvl1pPr>
            <a:lvl2pPr marL="742950" indent="-285750" eaLnBrk="0" hangingPunct="0">
              <a:defRPr>
                <a:solidFill>
                  <a:schemeClr val="tx1"/>
                </a:solidFill>
                <a:latin typeface="Times New Roman" panose="02020603050405020304" pitchFamily="18" charset="0"/>
              </a:defRPr>
            </a:lvl2pPr>
            <a:lvl3pPr marL="1143000" indent="-228600" eaLnBrk="0" hangingPunct="0">
              <a:defRPr>
                <a:solidFill>
                  <a:schemeClr val="tx1"/>
                </a:solidFill>
                <a:latin typeface="Times New Roman" panose="02020603050405020304" pitchFamily="18" charset="0"/>
              </a:defRPr>
            </a:lvl3pPr>
            <a:lvl4pPr marL="1600200" indent="-228600" eaLnBrk="0" hangingPunct="0">
              <a:defRPr>
                <a:solidFill>
                  <a:schemeClr val="tx1"/>
                </a:solidFill>
                <a:latin typeface="Times New Roman" panose="02020603050405020304" pitchFamily="18" charset="0"/>
              </a:defRPr>
            </a:lvl4pPr>
            <a:lvl5pPr marL="2057400" indent="-228600" eaLnBrk="0" hangingPunct="0">
              <a:defRPr>
                <a:solidFill>
                  <a:schemeClr val="tx1"/>
                </a:solidFill>
                <a:latin typeface="Times New Roman" panose="02020603050405020304" pitchFamily="18"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1400" b="1" i="0" u="none" strike="noStrike" kern="1200" cap="none" spc="0" normalizeH="0" baseline="0" noProof="0">
                <a:ln>
                  <a:noFill/>
                </a:ln>
                <a:solidFill>
                  <a:srgbClr val="990000"/>
                </a:solidFill>
                <a:effectLst/>
                <a:uLnTx/>
                <a:uFillTx/>
                <a:latin typeface="Times New Roman" panose="02020603050405020304" pitchFamily="18" charset="0"/>
                <a:ea typeface="+mn-ea"/>
                <a:cs typeface="Arial" charset="0"/>
              </a:rPr>
              <a:t>Flughafen Köln-Bonn</a:t>
            </a:r>
            <a:endParaRPr kumimoji="0" lang="de-DE" altLang="de-DE" sz="1400" b="1" i="0" u="none" strike="noStrike" kern="1200" cap="none" spc="0" normalizeH="0" baseline="0" noProof="0">
              <a:ln>
                <a:noFill/>
              </a:ln>
              <a:solidFill>
                <a:srgbClr val="000000"/>
              </a:solidFill>
              <a:effectLst/>
              <a:uLnTx/>
              <a:uFillTx/>
              <a:latin typeface="Times New Roman" panose="02020603050405020304" pitchFamily="18" charset="0"/>
              <a:ea typeface="+mn-ea"/>
              <a:cs typeface="Arial" charset="0"/>
            </a:endParaRPr>
          </a:p>
        </p:txBody>
      </p:sp>
      <p:pic>
        <p:nvPicPr>
          <p:cNvPr id="4" name="Picture 2" descr="H:\WINTEXT_aktuell\VORTRÄGE_ab2006\Naturschutz\Krickenbeck\Moorlilie_Wahner Heide.jpg">
            <a:extLst>
              <a:ext uri="{FF2B5EF4-FFF2-40B4-BE49-F238E27FC236}">
                <a16:creationId xmlns:a16="http://schemas.microsoft.com/office/drawing/2014/main" id="{89AE7933-207F-0AA3-52EE-037FEB71BC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3750" y="1628775"/>
            <a:ext cx="7188200" cy="530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Grafik 1">
            <a:extLst>
              <a:ext uri="{FF2B5EF4-FFF2-40B4-BE49-F238E27FC236}">
                <a16:creationId xmlns:a16="http://schemas.microsoft.com/office/drawing/2014/main" id="{B315CF70-F170-38BE-3A87-C85E36192561}"/>
              </a:ext>
            </a:extLst>
          </p:cNvPr>
          <p:cNvPicPr>
            <a:picLocks noChangeAspect="1"/>
          </p:cNvPicPr>
          <p:nvPr/>
        </p:nvPicPr>
        <p:blipFill>
          <a:blip r:embed="rId5"/>
          <a:stretch>
            <a:fillRect/>
          </a:stretch>
        </p:blipFill>
        <p:spPr>
          <a:xfrm>
            <a:off x="7884370" y="6409472"/>
            <a:ext cx="859611" cy="3231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animBg="1"/>
    </p:bldLst>
  </p:timing>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151620" y="730648"/>
            <a:ext cx="6840760" cy="3416320"/>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Ich habe hier meine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Thesen zur Milderung das Artensterbens in Mitteleuropa </a:t>
            </a:r>
            <a:r>
              <a:rPr kumimoji="0" lang="de-DE" sz="24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präsentiert.</a:t>
            </a:r>
            <a:endParaRPr kumimoji="0" lang="de-DE" sz="2400" b="1" i="0" u="none" strike="noStrike" kern="1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4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Das war </a:t>
            </a:r>
            <a:r>
              <a:rPr kumimoji="0" lang="de-DE" sz="2400" b="1"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kein </a:t>
            </a:r>
            <a:r>
              <a:rPr kumimoji="0" lang="de-DE" sz="24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Vortrag</a:t>
            </a:r>
            <a:r>
              <a:rPr kumimoji="0" lang="de-DE" sz="2400" b="1"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zur Rettung der globalen </a:t>
            </a:r>
            <a:r>
              <a:rPr kumimoji="0" lang="de-DE" sz="2400" b="1" i="0" u="none" strike="noStrike" kern="1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Klimakatastrophe</a:t>
            </a:r>
            <a:r>
              <a:rPr kumimoji="0" lang="de-DE" sz="24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4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und es war auch </a:t>
            </a:r>
            <a:r>
              <a:rPr kumimoji="0" lang="de-DE" sz="2400" b="1"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kein</a:t>
            </a:r>
            <a:r>
              <a:rPr kumimoji="0" lang="de-DE" sz="24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Vortrag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zur Erhaltung einer </a:t>
            </a:r>
            <a:r>
              <a:rPr kumimoji="0" lang="de-DE" sz="2400" b="1" i="0" u="none" strike="noStrike" kern="1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ursprünglichen Natur</a:t>
            </a:r>
            <a:r>
              <a:rPr kumimoji="0" lang="de-DE" sz="24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p:txBody>
      </p:sp>
      <p:sp>
        <p:nvSpPr>
          <p:cNvPr id="5" name="Textfeld 4">
            <a:extLst>
              <a:ext uri="{FF2B5EF4-FFF2-40B4-BE49-F238E27FC236}">
                <a16:creationId xmlns:a16="http://schemas.microsoft.com/office/drawing/2014/main" id="{C4D84529-FC2E-0B6C-0384-4A0CC7D69031}"/>
              </a:ext>
            </a:extLst>
          </p:cNvPr>
          <p:cNvSpPr txBox="1">
            <a:spLocks noChangeArrowheads="1"/>
          </p:cNvSpPr>
          <p:nvPr/>
        </p:nvSpPr>
        <p:spPr bwMode="auto">
          <a:xfrm>
            <a:off x="1151620" y="4691090"/>
            <a:ext cx="6840760" cy="830997"/>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Ich habe nur gezeigt,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warum heute so viele Arten verschwinden</a:t>
            </a:r>
          </a:p>
        </p:txBody>
      </p:sp>
    </p:spTree>
    <p:extLst>
      <p:ext uri="{BB962C8B-B14F-4D97-AF65-F5344CB8AC3E}">
        <p14:creationId xmlns:p14="http://schemas.microsoft.com/office/powerpoint/2010/main" val="1374616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3" name="Textfeld 4">
            <a:extLst>
              <a:ext uri="{FF2B5EF4-FFF2-40B4-BE49-F238E27FC236}">
                <a16:creationId xmlns:a16="http://schemas.microsoft.com/office/drawing/2014/main" id="{1BE95F58-0A0B-020F-7F37-C9803E25109B}"/>
              </a:ext>
            </a:extLst>
          </p:cNvPr>
          <p:cNvSpPr txBox="1">
            <a:spLocks noChangeArrowheads="1"/>
          </p:cNvSpPr>
          <p:nvPr/>
        </p:nvSpPr>
        <p:spPr bwMode="auto">
          <a:xfrm>
            <a:off x="1151620" y="898705"/>
            <a:ext cx="6840760" cy="3108543"/>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Die Ziele von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Umweltschutz, Naturschutz und Artenschutz </a:t>
            </a:r>
            <a:r>
              <a:rPr kumimoji="0" lang="de-DE" sz="28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widersprechen sich deutlich.</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28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Umweltschutz, Naturschutz und Artenschutz </a:t>
            </a:r>
            <a:r>
              <a:rPr kumimoji="0" lang="de-DE" sz="28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müssen </a:t>
            </a:r>
            <a:r>
              <a:rPr kumimoji="0" lang="de-DE" sz="2800" b="1" i="0" u="none" strike="noStrike" kern="1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politisch gegeneinander ausgefochten werden</a:t>
            </a:r>
          </a:p>
        </p:txBody>
      </p:sp>
      <p:sp>
        <p:nvSpPr>
          <p:cNvPr id="5" name="Textfeld 4">
            <a:extLst>
              <a:ext uri="{FF2B5EF4-FFF2-40B4-BE49-F238E27FC236}">
                <a16:creationId xmlns:a16="http://schemas.microsoft.com/office/drawing/2014/main" id="{0CFA9A3D-82CB-FC76-23E2-5402E5DF3870}"/>
              </a:ext>
            </a:extLst>
          </p:cNvPr>
          <p:cNvSpPr txBox="1">
            <a:spLocks noChangeArrowheads="1"/>
          </p:cNvSpPr>
          <p:nvPr/>
        </p:nvSpPr>
        <p:spPr bwMode="auto">
          <a:xfrm>
            <a:off x="1151620" y="4156003"/>
            <a:ext cx="6840760" cy="954107"/>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Das ist die eigentliche </a:t>
            </a:r>
            <a:r>
              <a:rPr kumimoji="0" lang="de-DE" sz="2800" b="1" i="0" u="none" strike="noStrike" kern="1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take</a:t>
            </a:r>
            <a:r>
              <a:rPr kumimoji="0" lang="de-DE" sz="2800" b="1" i="0" u="none" strike="noStrike" kern="1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de-DE" sz="2800" b="1" i="0" u="none" strike="noStrike" kern="1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home</a:t>
            </a:r>
            <a:r>
              <a:rPr kumimoji="0" lang="de-DE" sz="2800" b="1" i="0" u="none" strike="noStrike" kern="1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-message</a:t>
            </a:r>
            <a:r>
              <a:rPr kumimoji="0" lang="de-DE" sz="28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meines Vortrags</a:t>
            </a:r>
          </a:p>
        </p:txBody>
      </p:sp>
    </p:spTree>
    <p:extLst>
      <p:ext uri="{BB962C8B-B14F-4D97-AF65-F5344CB8AC3E}">
        <p14:creationId xmlns:p14="http://schemas.microsoft.com/office/powerpoint/2010/main" val="768670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EADEEFDA-CFD4-E982-303D-308233BF9B62}"/>
              </a:ext>
            </a:extLst>
          </p:cNvPr>
          <p:cNvPicPr>
            <a:picLocks noChangeAspect="1"/>
          </p:cNvPicPr>
          <p:nvPr/>
        </p:nvPicPr>
        <p:blipFill>
          <a:blip r:embed="rId3"/>
          <a:stretch>
            <a:fillRect/>
          </a:stretch>
        </p:blipFill>
        <p:spPr>
          <a:xfrm>
            <a:off x="251522" y="-174013"/>
            <a:ext cx="3467769" cy="4248473"/>
          </a:xfrm>
          <a:prstGeom prst="rect">
            <a:avLst/>
          </a:prstGeom>
        </p:spPr>
      </p:pic>
      <p:sp>
        <p:nvSpPr>
          <p:cNvPr id="2" name="Textfeld 4">
            <a:extLst>
              <a:ext uri="{FF2B5EF4-FFF2-40B4-BE49-F238E27FC236}">
                <a16:creationId xmlns:a16="http://schemas.microsoft.com/office/drawing/2014/main" id="{3328A51B-B314-8E41-3741-8D37C08F7DAB}"/>
              </a:ext>
            </a:extLst>
          </p:cNvPr>
          <p:cNvSpPr txBox="1">
            <a:spLocks noChangeArrowheads="1"/>
          </p:cNvSpPr>
          <p:nvPr/>
        </p:nvSpPr>
        <p:spPr bwMode="auto">
          <a:xfrm>
            <a:off x="3635896" y="4586352"/>
            <a:ext cx="5328592" cy="1938992"/>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dirty="0">
                <a:solidFill>
                  <a:srgbClr val="000000"/>
                </a:solidFill>
                <a:latin typeface="Times New Roman" pitchFamily="18" charset="0"/>
                <a:cs typeface="Calibri" pitchFamily="34" charset="0"/>
              </a:rPr>
              <a:t>Die Flora des Osnabrücker Landes hat seit Beginn der botanischen Aufzeichnungen (vor ca. 180 Jahren) </a:t>
            </a:r>
          </a:p>
          <a:p>
            <a:pPr fontAlgn="base">
              <a:spcBef>
                <a:spcPct val="0"/>
              </a:spcBef>
              <a:spcAft>
                <a:spcPct val="0"/>
              </a:spcAft>
              <a:defRPr/>
            </a:pPr>
            <a:r>
              <a:rPr lang="de-DE" sz="2400" b="1" dirty="0">
                <a:solidFill>
                  <a:srgbClr val="C00000"/>
                </a:solidFill>
                <a:latin typeface="Times New Roman" pitchFamily="18" charset="0"/>
                <a:cs typeface="Calibri" pitchFamily="34" charset="0"/>
              </a:rPr>
              <a:t>148 Gefäßpflanzenarten </a:t>
            </a:r>
          </a:p>
          <a:p>
            <a:pPr fontAlgn="base">
              <a:spcBef>
                <a:spcPct val="0"/>
              </a:spcBef>
              <a:spcAft>
                <a:spcPct val="0"/>
              </a:spcAft>
              <a:defRPr/>
            </a:pPr>
            <a:r>
              <a:rPr lang="de-DE" sz="2400" dirty="0">
                <a:solidFill>
                  <a:srgbClr val="000000"/>
                </a:solidFill>
                <a:latin typeface="Times New Roman" pitchFamily="18" charset="0"/>
                <a:cs typeface="Calibri" pitchFamily="34" charset="0"/>
              </a:rPr>
              <a:t>(</a:t>
            </a:r>
            <a:r>
              <a:rPr lang="de-DE" sz="2400" b="1" dirty="0">
                <a:solidFill>
                  <a:srgbClr val="000000"/>
                </a:solidFill>
                <a:latin typeface="Times New Roman" pitchFamily="18" charset="0"/>
                <a:cs typeface="Calibri" pitchFamily="34" charset="0"/>
              </a:rPr>
              <a:t>12,3 % der gesamten Flora</a:t>
            </a:r>
            <a:r>
              <a:rPr lang="de-DE" sz="2400" dirty="0">
                <a:solidFill>
                  <a:srgbClr val="000000"/>
                </a:solidFill>
                <a:latin typeface="Times New Roman" pitchFamily="18" charset="0"/>
                <a:cs typeface="Calibri" pitchFamily="34" charset="0"/>
              </a:rPr>
              <a:t>) verloren </a:t>
            </a:r>
          </a:p>
        </p:txBody>
      </p:sp>
      <p:pic>
        <p:nvPicPr>
          <p:cNvPr id="6" name="Grafik 5">
            <a:extLst>
              <a:ext uri="{FF2B5EF4-FFF2-40B4-BE49-F238E27FC236}">
                <a16:creationId xmlns:a16="http://schemas.microsoft.com/office/drawing/2014/main" id="{8DABFAEE-4C2F-076C-40F9-4D818B46DB24}"/>
              </a:ext>
            </a:extLst>
          </p:cNvPr>
          <p:cNvPicPr>
            <a:picLocks noChangeAspect="1"/>
          </p:cNvPicPr>
          <p:nvPr/>
        </p:nvPicPr>
        <p:blipFill>
          <a:blip r:embed="rId4"/>
          <a:stretch>
            <a:fillRect/>
          </a:stretch>
        </p:blipFill>
        <p:spPr>
          <a:xfrm>
            <a:off x="3914042" y="188640"/>
            <a:ext cx="5195958" cy="3384376"/>
          </a:xfrm>
          <a:prstGeom prst="rect">
            <a:avLst/>
          </a:prstGeom>
        </p:spPr>
      </p:pic>
      <p:sp>
        <p:nvSpPr>
          <p:cNvPr id="7" name="Textfeld 4">
            <a:extLst>
              <a:ext uri="{FF2B5EF4-FFF2-40B4-BE49-F238E27FC236}">
                <a16:creationId xmlns:a16="http://schemas.microsoft.com/office/drawing/2014/main" id="{3AA388AE-C692-A88B-FD92-63D0162A9B21}"/>
              </a:ext>
            </a:extLst>
          </p:cNvPr>
          <p:cNvSpPr txBox="1">
            <a:spLocks noChangeArrowheads="1"/>
          </p:cNvSpPr>
          <p:nvPr/>
        </p:nvSpPr>
        <p:spPr bwMode="auto">
          <a:xfrm>
            <a:off x="3914041" y="3573016"/>
            <a:ext cx="5195958" cy="707886"/>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000" dirty="0">
                <a:solidFill>
                  <a:srgbClr val="000000"/>
                </a:solidFill>
                <a:latin typeface="Times New Roman" pitchFamily="18" charset="0"/>
                <a:cs typeface="Calibri" pitchFamily="34" charset="0"/>
              </a:rPr>
              <a:t>historische Aufnahme der </a:t>
            </a:r>
            <a:r>
              <a:rPr lang="de-DE" sz="2000" b="1" dirty="0">
                <a:solidFill>
                  <a:srgbClr val="000000"/>
                </a:solidFill>
                <a:latin typeface="Times New Roman" pitchFamily="18" charset="0"/>
                <a:cs typeface="Calibri" pitchFamily="34" charset="0"/>
              </a:rPr>
              <a:t>Herbst-Wendelorchis (</a:t>
            </a:r>
            <a:r>
              <a:rPr lang="de-DE" sz="2000" b="1" dirty="0" err="1">
                <a:solidFill>
                  <a:srgbClr val="000000"/>
                </a:solidFill>
                <a:latin typeface="Times New Roman" pitchFamily="18" charset="0"/>
                <a:cs typeface="Calibri" pitchFamily="34" charset="0"/>
              </a:rPr>
              <a:t>Spiranthes</a:t>
            </a:r>
            <a:r>
              <a:rPr lang="de-DE" sz="2000" b="1" dirty="0">
                <a:solidFill>
                  <a:srgbClr val="000000"/>
                </a:solidFill>
                <a:latin typeface="Times New Roman" pitchFamily="18" charset="0"/>
                <a:cs typeface="Calibri" pitchFamily="34" charset="0"/>
              </a:rPr>
              <a:t> </a:t>
            </a:r>
            <a:r>
              <a:rPr lang="de-DE" sz="2000" b="1" dirty="0" err="1">
                <a:solidFill>
                  <a:srgbClr val="000000"/>
                </a:solidFill>
                <a:latin typeface="Times New Roman" pitchFamily="18" charset="0"/>
                <a:cs typeface="Calibri" pitchFamily="34" charset="0"/>
              </a:rPr>
              <a:t>spiralis</a:t>
            </a:r>
            <a:r>
              <a:rPr lang="de-DE" sz="2000" b="1" dirty="0">
                <a:solidFill>
                  <a:srgbClr val="000000"/>
                </a:solidFill>
                <a:latin typeface="Times New Roman" pitchFamily="18" charset="0"/>
                <a:cs typeface="Calibri" pitchFamily="34" charset="0"/>
              </a:rPr>
              <a:t>) </a:t>
            </a:r>
            <a:r>
              <a:rPr lang="de-DE" sz="2000" dirty="0">
                <a:solidFill>
                  <a:srgbClr val="000000"/>
                </a:solidFill>
                <a:latin typeface="Times New Roman" pitchFamily="18" charset="0"/>
                <a:cs typeface="Calibri" pitchFamily="34" charset="0"/>
              </a:rPr>
              <a:t>1930 bei Osnabrück</a:t>
            </a:r>
          </a:p>
        </p:txBody>
      </p:sp>
    </p:spTree>
    <p:extLst>
      <p:ext uri="{BB962C8B-B14F-4D97-AF65-F5344CB8AC3E}">
        <p14:creationId xmlns:p14="http://schemas.microsoft.com/office/powerpoint/2010/main" val="401015511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0203E775-9D50-C062-A3EA-2BC61E5FC5E3}"/>
              </a:ext>
            </a:extLst>
          </p:cNvPr>
          <p:cNvPicPr>
            <a:picLocks noChangeAspect="1"/>
          </p:cNvPicPr>
          <p:nvPr/>
        </p:nvPicPr>
        <p:blipFill>
          <a:blip r:embed="rId3"/>
          <a:stretch>
            <a:fillRect/>
          </a:stretch>
        </p:blipFill>
        <p:spPr>
          <a:xfrm>
            <a:off x="179512" y="116632"/>
            <a:ext cx="8640960" cy="5430668"/>
          </a:xfrm>
          <a:prstGeom prst="rect">
            <a:avLst/>
          </a:prstGeom>
        </p:spPr>
      </p:pic>
      <p:sp>
        <p:nvSpPr>
          <p:cNvPr id="10" name="Textfeld 4">
            <a:extLst>
              <a:ext uri="{FF2B5EF4-FFF2-40B4-BE49-F238E27FC236}">
                <a16:creationId xmlns:a16="http://schemas.microsoft.com/office/drawing/2014/main" id="{2D730E53-7181-7188-101C-85A698FBE1B4}"/>
              </a:ext>
            </a:extLst>
          </p:cNvPr>
          <p:cNvSpPr txBox="1">
            <a:spLocks noChangeArrowheads="1"/>
          </p:cNvSpPr>
          <p:nvPr/>
        </p:nvSpPr>
        <p:spPr bwMode="auto">
          <a:xfrm>
            <a:off x="1187624" y="5661250"/>
            <a:ext cx="6984776" cy="830997"/>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dirty="0">
                <a:solidFill>
                  <a:srgbClr val="000000"/>
                </a:solidFill>
                <a:latin typeface="Times New Roman" panose="02020603050405020304" pitchFamily="18" charset="0"/>
                <a:cs typeface="Times New Roman" panose="02020603050405020304" pitchFamily="18" charset="0"/>
              </a:rPr>
              <a:t>Anzahl der </a:t>
            </a:r>
            <a:r>
              <a:rPr lang="de-DE" sz="2400" b="1" dirty="0">
                <a:solidFill>
                  <a:srgbClr val="C00000"/>
                </a:solidFill>
                <a:latin typeface="Times New Roman" panose="02020603050405020304" pitchFamily="18" charset="0"/>
                <a:cs typeface="Times New Roman" panose="02020603050405020304" pitchFamily="18" charset="0"/>
              </a:rPr>
              <a:t>148</a:t>
            </a:r>
            <a:r>
              <a:rPr lang="de-DE" sz="2400" dirty="0">
                <a:solidFill>
                  <a:srgbClr val="000000"/>
                </a:solidFill>
                <a:latin typeface="Times New Roman" panose="02020603050405020304" pitchFamily="18" charset="0"/>
                <a:cs typeface="Times New Roman" panose="02020603050405020304" pitchFamily="18" charset="0"/>
              </a:rPr>
              <a:t> im Osnabrücker Land verschollenen Gefäßpflanzenarten</a:t>
            </a:r>
          </a:p>
        </p:txBody>
      </p:sp>
      <p:sp>
        <p:nvSpPr>
          <p:cNvPr id="2" name="Rechteck 1">
            <a:extLst>
              <a:ext uri="{FF2B5EF4-FFF2-40B4-BE49-F238E27FC236}">
                <a16:creationId xmlns:a16="http://schemas.microsoft.com/office/drawing/2014/main" id="{2ADDDE69-7A79-6D0D-2DEA-C7FFFBACC2E0}"/>
              </a:ext>
            </a:extLst>
          </p:cNvPr>
          <p:cNvSpPr/>
          <p:nvPr/>
        </p:nvSpPr>
        <p:spPr>
          <a:xfrm>
            <a:off x="1766352" y="5093163"/>
            <a:ext cx="648072" cy="3383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de-DE">
              <a:solidFill>
                <a:srgbClr val="FFFFFF"/>
              </a:solidFill>
            </a:endParaRPr>
          </a:p>
        </p:txBody>
      </p:sp>
      <p:sp>
        <p:nvSpPr>
          <p:cNvPr id="3" name="Rechteck 2">
            <a:extLst>
              <a:ext uri="{FF2B5EF4-FFF2-40B4-BE49-F238E27FC236}">
                <a16:creationId xmlns:a16="http://schemas.microsoft.com/office/drawing/2014/main" id="{D9E62056-A6BB-A62D-65DD-33C70045DF61}"/>
              </a:ext>
            </a:extLst>
          </p:cNvPr>
          <p:cNvSpPr/>
          <p:nvPr/>
        </p:nvSpPr>
        <p:spPr>
          <a:xfrm>
            <a:off x="7910656" y="5062340"/>
            <a:ext cx="648072" cy="3383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de-DE">
              <a:solidFill>
                <a:srgbClr val="FFFFFF"/>
              </a:solidFill>
            </a:endParaRPr>
          </a:p>
        </p:txBody>
      </p:sp>
    </p:spTree>
    <p:extLst>
      <p:ext uri="{BB962C8B-B14F-4D97-AF65-F5344CB8AC3E}">
        <p14:creationId xmlns:p14="http://schemas.microsoft.com/office/powerpoint/2010/main" val="322434267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feld 4"/>
          <p:cNvSpPr txBox="1">
            <a:spLocks noChangeArrowheads="1"/>
          </p:cNvSpPr>
          <p:nvPr/>
        </p:nvSpPr>
        <p:spPr bwMode="auto">
          <a:xfrm>
            <a:off x="115874" y="437763"/>
            <a:ext cx="6768752" cy="4154984"/>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dirty="0">
                <a:solidFill>
                  <a:srgbClr val="000000"/>
                </a:solidFill>
                <a:latin typeface="Times New Roman" pitchFamily="18" charset="0"/>
                <a:cs typeface="Arial" charset="0"/>
              </a:rPr>
              <a:t>Dieser Artenschwund steht </a:t>
            </a:r>
            <a:r>
              <a:rPr lang="de-DE" sz="2400" b="1" dirty="0">
                <a:solidFill>
                  <a:srgbClr val="000000"/>
                </a:solidFill>
                <a:latin typeface="Times New Roman" pitchFamily="18" charset="0"/>
                <a:cs typeface="Arial" charset="0"/>
              </a:rPr>
              <a:t>im krassen Gegensatz </a:t>
            </a:r>
            <a:r>
              <a:rPr lang="de-DE" sz="2400" dirty="0">
                <a:solidFill>
                  <a:srgbClr val="000000"/>
                </a:solidFill>
                <a:latin typeface="Times New Roman" pitchFamily="18" charset="0"/>
                <a:cs typeface="Arial" charset="0"/>
              </a:rPr>
              <a:t>zu den Zielen der </a:t>
            </a:r>
          </a:p>
          <a:p>
            <a:pPr fontAlgn="base">
              <a:spcBef>
                <a:spcPct val="0"/>
              </a:spcBef>
              <a:spcAft>
                <a:spcPct val="0"/>
              </a:spcAft>
              <a:defRPr/>
            </a:pPr>
            <a:r>
              <a:rPr lang="de-DE" sz="2400" b="1" dirty="0">
                <a:solidFill>
                  <a:srgbClr val="7030A0"/>
                </a:solidFill>
                <a:latin typeface="Times New Roman" pitchFamily="18" charset="0"/>
                <a:cs typeface="Arial" charset="0"/>
              </a:rPr>
              <a:t>Nationalen Strategie zur Biologischen Vielfalt </a:t>
            </a:r>
          </a:p>
          <a:p>
            <a:pPr fontAlgn="base">
              <a:spcBef>
                <a:spcPct val="0"/>
              </a:spcBef>
              <a:spcAft>
                <a:spcPct val="0"/>
              </a:spcAft>
              <a:defRPr/>
            </a:pPr>
            <a:r>
              <a:rPr lang="de-DE" sz="2400" b="1" dirty="0">
                <a:solidFill>
                  <a:srgbClr val="000000"/>
                </a:solidFill>
                <a:latin typeface="Times New Roman" pitchFamily="18" charset="0"/>
                <a:cs typeface="Calibri" pitchFamily="34" charset="0"/>
              </a:rPr>
              <a:t>der Bundesregierung, </a:t>
            </a:r>
            <a:r>
              <a:rPr lang="de-DE" sz="2400" dirty="0">
                <a:solidFill>
                  <a:srgbClr val="000000"/>
                </a:solidFill>
                <a:latin typeface="Times New Roman" pitchFamily="18" charset="0"/>
                <a:cs typeface="Arial" charset="0"/>
              </a:rPr>
              <a:t>die es als</a:t>
            </a:r>
          </a:p>
          <a:p>
            <a:pPr fontAlgn="base">
              <a:spcBef>
                <a:spcPct val="0"/>
              </a:spcBef>
              <a:spcAft>
                <a:spcPct val="0"/>
              </a:spcAft>
              <a:defRPr/>
            </a:pPr>
            <a:r>
              <a:rPr lang="de-DE" sz="2400" dirty="0">
                <a:solidFill>
                  <a:srgbClr val="000000"/>
                </a:solidFill>
                <a:latin typeface="Times New Roman" pitchFamily="18" charset="0"/>
                <a:cs typeface="Arial" charset="0"/>
              </a:rPr>
              <a:t>Umsetzung internationaler Vertrags-Vereinbarungen</a:t>
            </a:r>
          </a:p>
          <a:p>
            <a:pPr fontAlgn="base">
              <a:spcBef>
                <a:spcPct val="0"/>
              </a:spcBef>
              <a:spcAft>
                <a:spcPct val="0"/>
              </a:spcAft>
              <a:defRPr/>
            </a:pPr>
            <a:r>
              <a:rPr lang="de-DE" sz="2400" b="1" dirty="0">
                <a:solidFill>
                  <a:srgbClr val="0000FF"/>
                </a:solidFill>
                <a:latin typeface="Times New Roman" pitchFamily="18" charset="0"/>
                <a:cs typeface="Arial" charset="0"/>
              </a:rPr>
              <a:t>2007</a:t>
            </a:r>
            <a:r>
              <a:rPr lang="de-DE" sz="2400" b="1" dirty="0">
                <a:solidFill>
                  <a:srgbClr val="000000"/>
                </a:solidFill>
                <a:latin typeface="Times New Roman" pitchFamily="18" charset="0"/>
                <a:cs typeface="Arial" charset="0"/>
              </a:rPr>
              <a:t> </a:t>
            </a:r>
            <a:r>
              <a:rPr lang="de-DE" sz="2400" dirty="0">
                <a:solidFill>
                  <a:srgbClr val="000000"/>
                </a:solidFill>
                <a:latin typeface="Times New Roman" pitchFamily="18" charset="0"/>
                <a:cs typeface="Arial" charset="0"/>
              </a:rPr>
              <a:t>zum </a:t>
            </a:r>
            <a:r>
              <a:rPr lang="de-DE" sz="2400" dirty="0">
                <a:solidFill>
                  <a:srgbClr val="000000"/>
                </a:solidFill>
                <a:latin typeface="Times New Roman" pitchFamily="18" charset="0"/>
                <a:cs typeface="Calibri" pitchFamily="34" charset="0"/>
              </a:rPr>
              <a:t>erklärten Ziel gemacht hat, </a:t>
            </a:r>
          </a:p>
          <a:p>
            <a:pPr fontAlgn="base">
              <a:spcBef>
                <a:spcPct val="0"/>
              </a:spcBef>
              <a:spcAft>
                <a:spcPct val="0"/>
              </a:spcAft>
              <a:defRPr/>
            </a:pPr>
            <a:endParaRPr lang="de-DE" sz="2400" dirty="0">
              <a:solidFill>
                <a:srgbClr val="000000"/>
              </a:solidFill>
              <a:latin typeface="Times New Roman" pitchFamily="18" charset="0"/>
              <a:cs typeface="Calibri" pitchFamily="34" charset="0"/>
            </a:endParaRPr>
          </a:p>
          <a:p>
            <a:pPr fontAlgn="base">
              <a:spcBef>
                <a:spcPct val="0"/>
              </a:spcBef>
              <a:spcAft>
                <a:spcPct val="0"/>
              </a:spcAft>
              <a:defRPr/>
            </a:pPr>
            <a:r>
              <a:rPr lang="de-DE" sz="2400" dirty="0">
                <a:solidFill>
                  <a:srgbClr val="000000"/>
                </a:solidFill>
                <a:latin typeface="Times New Roman" pitchFamily="18" charset="0"/>
                <a:cs typeface="Arial" charset="0"/>
              </a:rPr>
              <a:t>den </a:t>
            </a:r>
            <a:r>
              <a:rPr lang="de-DE" sz="2400" b="1" dirty="0">
                <a:solidFill>
                  <a:srgbClr val="C00000"/>
                </a:solidFill>
                <a:latin typeface="Times New Roman" pitchFamily="18" charset="0"/>
                <a:cs typeface="Arial" charset="0"/>
              </a:rPr>
              <a:t>Verlust der Artenvielfalt endlich zu stoppen </a:t>
            </a:r>
            <a:r>
              <a:rPr lang="de-DE" sz="2400" dirty="0">
                <a:solidFill>
                  <a:srgbClr val="000000"/>
                </a:solidFill>
                <a:latin typeface="Times New Roman" pitchFamily="18" charset="0"/>
                <a:cs typeface="Arial" charset="0"/>
              </a:rPr>
              <a:t>und </a:t>
            </a:r>
          </a:p>
          <a:p>
            <a:pPr fontAlgn="base">
              <a:spcBef>
                <a:spcPct val="0"/>
              </a:spcBef>
              <a:spcAft>
                <a:spcPct val="0"/>
              </a:spcAft>
              <a:defRPr/>
            </a:pPr>
            <a:endParaRPr lang="de-DE" sz="2400" dirty="0">
              <a:solidFill>
                <a:srgbClr val="000000"/>
              </a:solidFill>
              <a:latin typeface="Times New Roman" pitchFamily="18" charset="0"/>
              <a:cs typeface="Arial" charset="0"/>
            </a:endParaRPr>
          </a:p>
          <a:p>
            <a:pPr fontAlgn="base">
              <a:spcBef>
                <a:spcPct val="0"/>
              </a:spcBef>
              <a:spcAft>
                <a:spcPct val="0"/>
              </a:spcAft>
              <a:defRPr/>
            </a:pPr>
            <a:r>
              <a:rPr lang="de-DE" sz="2400" b="1" dirty="0">
                <a:solidFill>
                  <a:srgbClr val="0000FF"/>
                </a:solidFill>
                <a:latin typeface="Times New Roman" pitchFamily="18" charset="0"/>
                <a:cs typeface="Arial" charset="0"/>
              </a:rPr>
              <a:t>bis 2020 </a:t>
            </a:r>
            <a:r>
              <a:rPr lang="de-DE" sz="2400" dirty="0">
                <a:solidFill>
                  <a:srgbClr val="000000"/>
                </a:solidFill>
                <a:latin typeface="Times New Roman" pitchFamily="18" charset="0"/>
                <a:cs typeface="Arial" charset="0"/>
              </a:rPr>
              <a:t>sogar eine </a:t>
            </a:r>
            <a:r>
              <a:rPr lang="de-DE" sz="2400" b="1" dirty="0">
                <a:solidFill>
                  <a:srgbClr val="C00000"/>
                </a:solidFill>
                <a:latin typeface="Times New Roman" pitchFamily="18" charset="0"/>
                <a:cs typeface="Arial" charset="0"/>
              </a:rPr>
              <a:t>Umkehr einzuleiten</a:t>
            </a:r>
            <a:endParaRPr lang="de-DE" sz="2400" b="1" dirty="0">
              <a:solidFill>
                <a:srgbClr val="C00000"/>
              </a:solidFill>
              <a:latin typeface="Times New Roman" pitchFamily="18" charset="0"/>
              <a:cs typeface="Calibri" pitchFamily="34" charset="0"/>
            </a:endParaRPr>
          </a:p>
        </p:txBody>
      </p:sp>
      <p:sp>
        <p:nvSpPr>
          <p:cNvPr id="3" name="Textfeld 4">
            <a:extLst>
              <a:ext uri="{FF2B5EF4-FFF2-40B4-BE49-F238E27FC236}">
                <a16:creationId xmlns:a16="http://schemas.microsoft.com/office/drawing/2014/main" id="{A36E7121-AA5D-4293-B148-3045225CA9D7}"/>
              </a:ext>
            </a:extLst>
          </p:cNvPr>
          <p:cNvSpPr txBox="1">
            <a:spLocks noChangeArrowheads="1"/>
          </p:cNvSpPr>
          <p:nvPr/>
        </p:nvSpPr>
        <p:spPr bwMode="auto">
          <a:xfrm>
            <a:off x="683568" y="5085186"/>
            <a:ext cx="6408712" cy="830997"/>
          </a:xfrm>
          <a:prstGeom prst="rect">
            <a:avLst/>
          </a:prstGeom>
          <a:solidFill>
            <a:schemeClr val="tx1"/>
          </a:solidFill>
          <a:ln w="9525">
            <a:noFill/>
            <a:miter lim="800000"/>
            <a:headEnd/>
            <a:tailEnd/>
          </a:ln>
        </p:spPr>
        <p:txBody>
          <a:bodyPr wrap="square">
            <a:spAutoFit/>
          </a:bodyPr>
          <a:lstStyle/>
          <a:p>
            <a:pPr algn="ctr" fontAlgn="base">
              <a:spcBef>
                <a:spcPct val="0"/>
              </a:spcBef>
              <a:spcAft>
                <a:spcPct val="0"/>
              </a:spcAft>
              <a:defRPr/>
            </a:pPr>
            <a:r>
              <a:rPr lang="de-DE" sz="2400" dirty="0">
                <a:solidFill>
                  <a:srgbClr val="000000"/>
                </a:solidFill>
                <a:latin typeface="Times New Roman" pitchFamily="18" charset="0"/>
                <a:cs typeface="Arial" charset="0"/>
              </a:rPr>
              <a:t>Diese </a:t>
            </a:r>
            <a:r>
              <a:rPr lang="de-DE" sz="2400" b="1" dirty="0">
                <a:solidFill>
                  <a:srgbClr val="C00000"/>
                </a:solidFill>
                <a:latin typeface="Times New Roman" pitchFamily="18" charset="0"/>
                <a:cs typeface="Arial" charset="0"/>
              </a:rPr>
              <a:t>„Umkehr“ </a:t>
            </a:r>
            <a:r>
              <a:rPr lang="de-DE" sz="2400" dirty="0">
                <a:solidFill>
                  <a:srgbClr val="000000"/>
                </a:solidFill>
                <a:latin typeface="Times New Roman" pitchFamily="18" charset="0"/>
                <a:cs typeface="Arial" charset="0"/>
              </a:rPr>
              <a:t>ist </a:t>
            </a:r>
            <a:r>
              <a:rPr lang="de-DE" sz="2400" b="1" dirty="0">
                <a:solidFill>
                  <a:srgbClr val="000000"/>
                </a:solidFill>
                <a:latin typeface="Times New Roman" pitchFamily="18" charset="0"/>
                <a:cs typeface="Arial" charset="0"/>
              </a:rPr>
              <a:t>nicht einmal im Ansatz</a:t>
            </a:r>
            <a:r>
              <a:rPr lang="de-DE" sz="2400" dirty="0">
                <a:solidFill>
                  <a:srgbClr val="000000"/>
                </a:solidFill>
                <a:latin typeface="Times New Roman" pitchFamily="18" charset="0"/>
                <a:cs typeface="Arial" charset="0"/>
              </a:rPr>
              <a:t> verwirklicht worden</a:t>
            </a:r>
            <a:endParaRPr lang="de-DE" sz="2400" b="1" dirty="0">
              <a:solidFill>
                <a:srgbClr val="C00000"/>
              </a:solidFill>
              <a:latin typeface="Times New Roman" pitchFamily="18" charset="0"/>
              <a:cs typeface="Calibri" pitchFamily="34" charset="0"/>
            </a:endParaRPr>
          </a:p>
        </p:txBody>
      </p:sp>
      <p:pic>
        <p:nvPicPr>
          <p:cNvPr id="4" name="Grafik 3">
            <a:extLst>
              <a:ext uri="{FF2B5EF4-FFF2-40B4-BE49-F238E27FC236}">
                <a16:creationId xmlns:a16="http://schemas.microsoft.com/office/drawing/2014/main" id="{0ED404CF-B2A8-E94E-931A-330422AEF69A}"/>
              </a:ext>
            </a:extLst>
          </p:cNvPr>
          <p:cNvPicPr>
            <a:picLocks noChangeAspect="1"/>
          </p:cNvPicPr>
          <p:nvPr/>
        </p:nvPicPr>
        <p:blipFill>
          <a:blip r:embed="rId3"/>
          <a:stretch>
            <a:fillRect/>
          </a:stretch>
        </p:blipFill>
        <p:spPr>
          <a:xfrm>
            <a:off x="6884626" y="1157843"/>
            <a:ext cx="2187130" cy="1615580"/>
          </a:xfrm>
          <a:prstGeom prst="rect">
            <a:avLst/>
          </a:prstGeom>
        </p:spPr>
      </p:pic>
    </p:spTree>
    <p:extLst>
      <p:ext uri="{BB962C8B-B14F-4D97-AF65-F5344CB8AC3E}">
        <p14:creationId xmlns:p14="http://schemas.microsoft.com/office/powerpoint/2010/main" val="39646245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0" name="Grafik 9">
            <a:extLst>
              <a:ext uri="{FF2B5EF4-FFF2-40B4-BE49-F238E27FC236}">
                <a16:creationId xmlns:a16="http://schemas.microsoft.com/office/drawing/2014/main" id="{092A3EC9-E45F-6713-092B-AF836FD403D8}"/>
              </a:ext>
            </a:extLst>
          </p:cNvPr>
          <p:cNvPicPr>
            <a:picLocks noChangeAspect="1"/>
          </p:cNvPicPr>
          <p:nvPr/>
        </p:nvPicPr>
        <p:blipFill>
          <a:blip r:embed="rId3"/>
          <a:stretch>
            <a:fillRect/>
          </a:stretch>
        </p:blipFill>
        <p:spPr>
          <a:xfrm>
            <a:off x="2282736" y="1997981"/>
            <a:ext cx="3106375" cy="4259639"/>
          </a:xfrm>
          <a:prstGeom prst="rect">
            <a:avLst/>
          </a:prstGeom>
        </p:spPr>
      </p:pic>
      <p:pic>
        <p:nvPicPr>
          <p:cNvPr id="4" name="Grafik 3">
            <a:extLst>
              <a:ext uri="{FF2B5EF4-FFF2-40B4-BE49-F238E27FC236}">
                <a16:creationId xmlns:a16="http://schemas.microsoft.com/office/drawing/2014/main" id="{11196CB0-0F19-5950-4118-A8D23CADDA4D}"/>
              </a:ext>
            </a:extLst>
          </p:cNvPr>
          <p:cNvPicPr>
            <a:picLocks noChangeAspect="1"/>
          </p:cNvPicPr>
          <p:nvPr/>
        </p:nvPicPr>
        <p:blipFill>
          <a:blip r:embed="rId4"/>
          <a:stretch>
            <a:fillRect/>
          </a:stretch>
        </p:blipFill>
        <p:spPr>
          <a:xfrm>
            <a:off x="4499992" y="5733256"/>
            <a:ext cx="4458086" cy="967824"/>
          </a:xfrm>
          <a:prstGeom prst="rect">
            <a:avLst/>
          </a:prstGeom>
        </p:spPr>
      </p:pic>
      <p:pic>
        <p:nvPicPr>
          <p:cNvPr id="6" name="Grafik 5">
            <a:extLst>
              <a:ext uri="{FF2B5EF4-FFF2-40B4-BE49-F238E27FC236}">
                <a16:creationId xmlns:a16="http://schemas.microsoft.com/office/drawing/2014/main" id="{83B6C858-D473-077B-2723-725FBE29680A}"/>
              </a:ext>
            </a:extLst>
          </p:cNvPr>
          <p:cNvPicPr>
            <a:picLocks noChangeAspect="1"/>
          </p:cNvPicPr>
          <p:nvPr/>
        </p:nvPicPr>
        <p:blipFill>
          <a:blip r:embed="rId5"/>
          <a:stretch>
            <a:fillRect/>
          </a:stretch>
        </p:blipFill>
        <p:spPr>
          <a:xfrm>
            <a:off x="5230084" y="192341"/>
            <a:ext cx="3805512" cy="3490262"/>
          </a:xfrm>
          <a:prstGeom prst="rect">
            <a:avLst/>
          </a:prstGeom>
        </p:spPr>
      </p:pic>
      <p:pic>
        <p:nvPicPr>
          <p:cNvPr id="8" name="Grafik 7">
            <a:extLst>
              <a:ext uri="{FF2B5EF4-FFF2-40B4-BE49-F238E27FC236}">
                <a16:creationId xmlns:a16="http://schemas.microsoft.com/office/drawing/2014/main" id="{6F7735AC-55B8-0AA2-7345-2907DD822F4A}"/>
              </a:ext>
            </a:extLst>
          </p:cNvPr>
          <p:cNvPicPr>
            <a:picLocks noChangeAspect="1"/>
          </p:cNvPicPr>
          <p:nvPr/>
        </p:nvPicPr>
        <p:blipFill>
          <a:blip r:embed="rId6"/>
          <a:stretch>
            <a:fillRect/>
          </a:stretch>
        </p:blipFill>
        <p:spPr>
          <a:xfrm>
            <a:off x="122494" y="1937473"/>
            <a:ext cx="2160240" cy="3135434"/>
          </a:xfrm>
          <a:prstGeom prst="rect">
            <a:avLst/>
          </a:prstGeom>
        </p:spPr>
      </p:pic>
      <p:sp>
        <p:nvSpPr>
          <p:cNvPr id="35842" name="Textfeld 4"/>
          <p:cNvSpPr txBox="1">
            <a:spLocks noChangeArrowheads="1"/>
          </p:cNvSpPr>
          <p:nvPr/>
        </p:nvSpPr>
        <p:spPr bwMode="auto">
          <a:xfrm>
            <a:off x="121437" y="192343"/>
            <a:ext cx="4896544" cy="1692771"/>
          </a:xfrm>
          <a:prstGeom prst="rect">
            <a:avLst/>
          </a:prstGeom>
          <a:solidFill>
            <a:schemeClr val="tx1"/>
          </a:solidFill>
          <a:ln w="9525">
            <a:noFill/>
            <a:miter lim="800000"/>
            <a:headEnd/>
            <a:tailEnd/>
          </a:ln>
        </p:spPr>
        <p:txBody>
          <a:bodyPr wrap="square">
            <a:spAutoFit/>
          </a:bodyPr>
          <a:lstStyle/>
          <a:p>
            <a:pPr algn="ctr" fontAlgn="base">
              <a:spcBef>
                <a:spcPct val="0"/>
              </a:spcBef>
              <a:spcAft>
                <a:spcPct val="0"/>
              </a:spcAft>
              <a:defRPr/>
            </a:pPr>
            <a:r>
              <a:rPr lang="de-DE" sz="2400" dirty="0">
                <a:solidFill>
                  <a:srgbClr val="000000"/>
                </a:solidFill>
                <a:latin typeface="Times New Roman" pitchFamily="18" charset="0"/>
                <a:cs typeface="Calibri" pitchFamily="34" charset="0"/>
              </a:rPr>
              <a:t>Der </a:t>
            </a:r>
            <a:r>
              <a:rPr lang="de-DE" sz="2400" b="1" dirty="0">
                <a:solidFill>
                  <a:srgbClr val="000000"/>
                </a:solidFill>
                <a:latin typeface="Times New Roman" pitchFamily="18" charset="0"/>
                <a:cs typeface="Calibri" pitchFamily="34" charset="0"/>
              </a:rPr>
              <a:t>Artenschwund hält weiter unvermindert </a:t>
            </a:r>
            <a:r>
              <a:rPr lang="de-DE" sz="2400" dirty="0">
                <a:solidFill>
                  <a:srgbClr val="000000"/>
                </a:solidFill>
                <a:latin typeface="Times New Roman" pitchFamily="18" charset="0"/>
                <a:cs typeface="Calibri" pitchFamily="34" charset="0"/>
              </a:rPr>
              <a:t>an,</a:t>
            </a:r>
          </a:p>
          <a:p>
            <a:pPr algn="ctr" fontAlgn="base">
              <a:spcBef>
                <a:spcPct val="0"/>
              </a:spcBef>
              <a:spcAft>
                <a:spcPct val="0"/>
              </a:spcAft>
              <a:defRPr/>
            </a:pPr>
            <a:endParaRPr lang="de-DE" sz="2400" dirty="0">
              <a:solidFill>
                <a:srgbClr val="000000"/>
              </a:solidFill>
              <a:latin typeface="Times New Roman" pitchFamily="18" charset="0"/>
              <a:cs typeface="Calibri" pitchFamily="34" charset="0"/>
            </a:endParaRPr>
          </a:p>
          <a:p>
            <a:pPr algn="ctr" fontAlgn="base">
              <a:spcBef>
                <a:spcPct val="0"/>
              </a:spcBef>
              <a:spcAft>
                <a:spcPct val="0"/>
              </a:spcAft>
              <a:defRPr/>
            </a:pPr>
            <a:r>
              <a:rPr lang="de-DE" sz="3200" dirty="0">
                <a:solidFill>
                  <a:srgbClr val="000000"/>
                </a:solidFill>
                <a:latin typeface="Times New Roman" pitchFamily="18" charset="0"/>
                <a:cs typeface="Arial" charset="0"/>
              </a:rPr>
              <a:t>auch in den </a:t>
            </a:r>
            <a:r>
              <a:rPr lang="de-DE" sz="3200" b="1" dirty="0">
                <a:solidFill>
                  <a:srgbClr val="C00000"/>
                </a:solidFill>
                <a:latin typeface="Times New Roman" pitchFamily="18" charset="0"/>
                <a:cs typeface="Arial" charset="0"/>
              </a:rPr>
              <a:t>Schutzgebieten</a:t>
            </a:r>
            <a:endParaRPr lang="de-DE" sz="3200" dirty="0">
              <a:solidFill>
                <a:srgbClr val="C00000"/>
              </a:solidFill>
              <a:latin typeface="Times New Roman" pitchFamily="18" charset="0"/>
              <a:cs typeface="Calibri" pitchFamily="34" charset="0"/>
            </a:endParaRPr>
          </a:p>
        </p:txBody>
      </p:sp>
    </p:spTree>
    <p:extLst>
      <p:ext uri="{BB962C8B-B14F-4D97-AF65-F5344CB8AC3E}">
        <p14:creationId xmlns:p14="http://schemas.microsoft.com/office/powerpoint/2010/main" val="69714871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feld 4"/>
          <p:cNvSpPr txBox="1">
            <a:spLocks noChangeArrowheads="1"/>
          </p:cNvSpPr>
          <p:nvPr/>
        </p:nvSpPr>
        <p:spPr bwMode="auto">
          <a:xfrm>
            <a:off x="107504" y="5157194"/>
            <a:ext cx="7560840" cy="1384995"/>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b="1" dirty="0">
                <a:solidFill>
                  <a:srgbClr val="000000"/>
                </a:solidFill>
                <a:latin typeface="Times New Roman" pitchFamily="18" charset="0"/>
                <a:cs typeface="Arial" charset="0"/>
              </a:rPr>
              <a:t>Natura-2000-Gebiete</a:t>
            </a:r>
            <a:r>
              <a:rPr lang="de-DE" sz="2400" dirty="0">
                <a:solidFill>
                  <a:srgbClr val="000000"/>
                </a:solidFill>
                <a:latin typeface="Times New Roman" pitchFamily="18" charset="0"/>
                <a:cs typeface="Arial" charset="0"/>
              </a:rPr>
              <a:t> erweisen sich als ziemlich erfolglos</a:t>
            </a:r>
          </a:p>
          <a:p>
            <a:pPr fontAlgn="base">
              <a:spcBef>
                <a:spcPct val="0"/>
              </a:spcBef>
              <a:spcAft>
                <a:spcPct val="0"/>
              </a:spcAft>
              <a:defRPr/>
            </a:pPr>
            <a:endParaRPr lang="de-DE" sz="2400" dirty="0">
              <a:solidFill>
                <a:srgbClr val="000000"/>
              </a:solidFill>
              <a:latin typeface="Times New Roman" pitchFamily="18" charset="0"/>
              <a:cs typeface="Arial" charset="0"/>
            </a:endParaRPr>
          </a:p>
          <a:p>
            <a:pPr fontAlgn="base">
              <a:spcBef>
                <a:spcPct val="0"/>
              </a:spcBef>
              <a:spcAft>
                <a:spcPct val="0"/>
              </a:spcAft>
              <a:defRPr/>
            </a:pPr>
            <a:r>
              <a:rPr lang="de-DE" dirty="0">
                <a:solidFill>
                  <a:srgbClr val="000000"/>
                </a:solidFill>
                <a:latin typeface="Times New Roman" pitchFamily="18" charset="0"/>
                <a:cs typeface="Arial" charset="0"/>
              </a:rPr>
              <a:t>aus: Fartmann et al. (2021): Insektensterben in Mitteleuropa. Ursachen und Gegenmaßnahmen. Stuttgart (Hohenheim): Eugen Ulmer</a:t>
            </a:r>
          </a:p>
        </p:txBody>
      </p:sp>
      <p:pic>
        <p:nvPicPr>
          <p:cNvPr id="6" name="Grafik 5">
            <a:extLst>
              <a:ext uri="{FF2B5EF4-FFF2-40B4-BE49-F238E27FC236}">
                <a16:creationId xmlns:a16="http://schemas.microsoft.com/office/drawing/2014/main" id="{BE9BBFB7-A611-05BF-7DDE-8B1AF6D04EA9}"/>
              </a:ext>
            </a:extLst>
          </p:cNvPr>
          <p:cNvPicPr>
            <a:picLocks noChangeAspect="1"/>
          </p:cNvPicPr>
          <p:nvPr/>
        </p:nvPicPr>
        <p:blipFill>
          <a:blip r:embed="rId3"/>
          <a:stretch>
            <a:fillRect/>
          </a:stretch>
        </p:blipFill>
        <p:spPr>
          <a:xfrm>
            <a:off x="107504" y="188642"/>
            <a:ext cx="6552728" cy="4657075"/>
          </a:xfrm>
          <a:prstGeom prst="rect">
            <a:avLst/>
          </a:prstGeom>
        </p:spPr>
      </p:pic>
      <p:sp>
        <p:nvSpPr>
          <p:cNvPr id="9" name="Textfeld 8">
            <a:extLst>
              <a:ext uri="{FF2B5EF4-FFF2-40B4-BE49-F238E27FC236}">
                <a16:creationId xmlns:a16="http://schemas.microsoft.com/office/drawing/2014/main" id="{67AFF893-EB09-77A4-9673-BFB92AD7E529}"/>
              </a:ext>
            </a:extLst>
          </p:cNvPr>
          <p:cNvSpPr txBox="1">
            <a:spLocks noChangeArrowheads="1"/>
          </p:cNvSpPr>
          <p:nvPr/>
        </p:nvSpPr>
        <p:spPr bwMode="auto">
          <a:xfrm>
            <a:off x="4211960" y="404664"/>
            <a:ext cx="4536504" cy="1569660"/>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b="1" dirty="0">
                <a:solidFill>
                  <a:srgbClr val="000000"/>
                </a:solidFill>
                <a:latin typeface="Times New Roman" pitchFamily="18" charset="0"/>
                <a:cs typeface="Arial" charset="0"/>
              </a:rPr>
              <a:t>Tagfalter</a:t>
            </a:r>
            <a:r>
              <a:rPr lang="de-DE" sz="2400" dirty="0">
                <a:solidFill>
                  <a:srgbClr val="000000"/>
                </a:solidFill>
                <a:latin typeface="Times New Roman" pitchFamily="18" charset="0"/>
                <a:cs typeface="Arial" charset="0"/>
              </a:rPr>
              <a:t>arten</a:t>
            </a:r>
          </a:p>
          <a:p>
            <a:pPr fontAlgn="base">
              <a:spcBef>
                <a:spcPct val="0"/>
              </a:spcBef>
              <a:spcAft>
                <a:spcPct val="0"/>
              </a:spcAft>
              <a:defRPr/>
            </a:pPr>
            <a:r>
              <a:rPr lang="de-DE" sz="2400" dirty="0">
                <a:solidFill>
                  <a:srgbClr val="000000"/>
                </a:solidFill>
                <a:latin typeface="Times New Roman" pitchFamily="18" charset="0"/>
                <a:cs typeface="Arial" charset="0"/>
              </a:rPr>
              <a:t>von </a:t>
            </a:r>
            <a:r>
              <a:rPr lang="de-DE" sz="2400" b="1" dirty="0">
                <a:solidFill>
                  <a:srgbClr val="000000"/>
                </a:solidFill>
                <a:latin typeface="Times New Roman" pitchFamily="18" charset="0"/>
                <a:cs typeface="Arial" charset="0"/>
              </a:rPr>
              <a:t>2005 bis 2015 </a:t>
            </a:r>
            <a:r>
              <a:rPr lang="de-DE" sz="2400" b="1" dirty="0">
                <a:solidFill>
                  <a:srgbClr val="C00000"/>
                </a:solidFill>
                <a:latin typeface="Times New Roman" pitchFamily="18" charset="0"/>
                <a:cs typeface="Arial" charset="0"/>
              </a:rPr>
              <a:t>innerhalb</a:t>
            </a:r>
            <a:r>
              <a:rPr lang="de-DE" sz="2400" dirty="0">
                <a:solidFill>
                  <a:srgbClr val="000000"/>
                </a:solidFill>
                <a:latin typeface="Times New Roman" pitchFamily="18" charset="0"/>
                <a:cs typeface="Arial" charset="0"/>
              </a:rPr>
              <a:t> von</a:t>
            </a:r>
          </a:p>
          <a:p>
            <a:pPr fontAlgn="base">
              <a:spcBef>
                <a:spcPct val="0"/>
              </a:spcBef>
              <a:spcAft>
                <a:spcPct val="0"/>
              </a:spcAft>
              <a:defRPr/>
            </a:pPr>
            <a:r>
              <a:rPr lang="de-DE" sz="2400" b="1" dirty="0">
                <a:solidFill>
                  <a:srgbClr val="0000FF"/>
                </a:solidFill>
                <a:latin typeface="Times New Roman" pitchFamily="18" charset="0"/>
                <a:cs typeface="Arial" charset="0"/>
              </a:rPr>
              <a:t>Natura-2000-Gebieten</a:t>
            </a:r>
            <a:r>
              <a:rPr lang="de-DE" sz="2400" dirty="0">
                <a:solidFill>
                  <a:srgbClr val="000000"/>
                </a:solidFill>
                <a:latin typeface="Times New Roman" pitchFamily="18" charset="0"/>
                <a:cs typeface="Arial" charset="0"/>
              </a:rPr>
              <a:t> in Deutschland</a:t>
            </a:r>
          </a:p>
        </p:txBody>
      </p:sp>
      <p:sp>
        <p:nvSpPr>
          <p:cNvPr id="10" name="Textfeld 9">
            <a:extLst>
              <a:ext uri="{FF2B5EF4-FFF2-40B4-BE49-F238E27FC236}">
                <a16:creationId xmlns:a16="http://schemas.microsoft.com/office/drawing/2014/main" id="{74C4A643-4A93-68BE-80F9-013482588A7F}"/>
              </a:ext>
            </a:extLst>
          </p:cNvPr>
          <p:cNvSpPr txBox="1">
            <a:spLocks noChangeArrowheads="1"/>
          </p:cNvSpPr>
          <p:nvPr/>
        </p:nvSpPr>
        <p:spPr bwMode="auto">
          <a:xfrm>
            <a:off x="5076058" y="2685477"/>
            <a:ext cx="4029917" cy="1200329"/>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b="1" dirty="0">
                <a:solidFill>
                  <a:srgbClr val="000000"/>
                </a:solidFill>
                <a:latin typeface="Times New Roman" pitchFamily="18" charset="0"/>
                <a:cs typeface="Arial" charset="0"/>
              </a:rPr>
              <a:t>Tagfalter</a:t>
            </a:r>
            <a:r>
              <a:rPr lang="de-DE" sz="2400" dirty="0">
                <a:solidFill>
                  <a:srgbClr val="000000"/>
                </a:solidFill>
                <a:latin typeface="Times New Roman" pitchFamily="18" charset="0"/>
                <a:cs typeface="Arial" charset="0"/>
              </a:rPr>
              <a:t>arten</a:t>
            </a:r>
          </a:p>
          <a:p>
            <a:pPr fontAlgn="base">
              <a:spcBef>
                <a:spcPct val="0"/>
              </a:spcBef>
              <a:spcAft>
                <a:spcPct val="0"/>
              </a:spcAft>
              <a:defRPr/>
            </a:pPr>
            <a:r>
              <a:rPr lang="de-DE" sz="2400" dirty="0">
                <a:solidFill>
                  <a:srgbClr val="000000"/>
                </a:solidFill>
                <a:latin typeface="Times New Roman" pitchFamily="18" charset="0"/>
                <a:cs typeface="Arial" charset="0"/>
              </a:rPr>
              <a:t>von </a:t>
            </a:r>
            <a:r>
              <a:rPr lang="de-DE" sz="2400" b="1" dirty="0">
                <a:solidFill>
                  <a:srgbClr val="000000"/>
                </a:solidFill>
                <a:latin typeface="Times New Roman" pitchFamily="18" charset="0"/>
                <a:cs typeface="Arial" charset="0"/>
              </a:rPr>
              <a:t>2005 bis 2015 </a:t>
            </a:r>
            <a:r>
              <a:rPr lang="de-DE" sz="2400" b="1" dirty="0">
                <a:solidFill>
                  <a:srgbClr val="C00000"/>
                </a:solidFill>
                <a:latin typeface="Times New Roman" pitchFamily="18" charset="0"/>
                <a:cs typeface="Arial" charset="0"/>
              </a:rPr>
              <a:t>außerhalb</a:t>
            </a:r>
            <a:r>
              <a:rPr lang="de-DE" sz="2400" dirty="0">
                <a:solidFill>
                  <a:srgbClr val="000000"/>
                </a:solidFill>
                <a:latin typeface="Times New Roman" pitchFamily="18" charset="0"/>
                <a:cs typeface="Arial" charset="0"/>
              </a:rPr>
              <a:t> von </a:t>
            </a:r>
            <a:r>
              <a:rPr lang="de-DE" sz="2400" b="1" dirty="0">
                <a:solidFill>
                  <a:srgbClr val="0000FF"/>
                </a:solidFill>
                <a:latin typeface="Times New Roman" pitchFamily="18" charset="0"/>
                <a:cs typeface="Arial" charset="0"/>
              </a:rPr>
              <a:t>Natura-2000-Gebieten</a:t>
            </a:r>
          </a:p>
        </p:txBody>
      </p:sp>
      <p:sp>
        <p:nvSpPr>
          <p:cNvPr id="2" name="Rechteck 1">
            <a:extLst>
              <a:ext uri="{FF2B5EF4-FFF2-40B4-BE49-F238E27FC236}">
                <a16:creationId xmlns:a16="http://schemas.microsoft.com/office/drawing/2014/main" id="{53186816-7064-A317-06C8-0EB1912B62C3}"/>
              </a:ext>
            </a:extLst>
          </p:cNvPr>
          <p:cNvSpPr/>
          <p:nvPr/>
        </p:nvSpPr>
        <p:spPr>
          <a:xfrm>
            <a:off x="1367644" y="4591197"/>
            <a:ext cx="648072" cy="3383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de-DE">
              <a:solidFill>
                <a:srgbClr val="FFFFFF"/>
              </a:solidFill>
            </a:endParaRPr>
          </a:p>
        </p:txBody>
      </p:sp>
      <p:sp>
        <p:nvSpPr>
          <p:cNvPr id="3" name="Rechteck 2">
            <a:extLst>
              <a:ext uri="{FF2B5EF4-FFF2-40B4-BE49-F238E27FC236}">
                <a16:creationId xmlns:a16="http://schemas.microsoft.com/office/drawing/2014/main" id="{1DC123CC-3181-0AD9-3A22-3578A65462FA}"/>
              </a:ext>
            </a:extLst>
          </p:cNvPr>
          <p:cNvSpPr/>
          <p:nvPr/>
        </p:nvSpPr>
        <p:spPr>
          <a:xfrm>
            <a:off x="5614568" y="4591197"/>
            <a:ext cx="648072" cy="3383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de-DE">
              <a:solidFill>
                <a:srgbClr val="FFFFFF"/>
              </a:solidFill>
            </a:endParaRPr>
          </a:p>
        </p:txBody>
      </p:sp>
    </p:spTree>
    <p:extLst>
      <p:ext uri="{BB962C8B-B14F-4D97-AF65-F5344CB8AC3E}">
        <p14:creationId xmlns:p14="http://schemas.microsoft.com/office/powerpoint/2010/main" val="65666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500" fill="hold"/>
                                        <p:tgtEl>
                                          <p:spTgt spid="10"/>
                                        </p:tgtEl>
                                        <p:attrNameLst>
                                          <p:attrName>ppt_x</p:attrName>
                                        </p:attrNameLst>
                                      </p:cBhvr>
                                      <p:tavLst>
                                        <p:tav tm="0">
                                          <p:val>
                                            <p:strVal val="#ppt_x"/>
                                          </p:val>
                                        </p:tav>
                                        <p:tav tm="100000">
                                          <p:val>
                                            <p:strVal val="#ppt_x"/>
                                          </p:val>
                                        </p:tav>
                                      </p:tavLst>
                                    </p:anim>
                                    <p:anim calcmode="lin" valueType="num">
                                      <p:cBhvr additive="base">
                                        <p:cTn id="2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lumMod val="50000"/>
          </a:schemeClr>
        </a:solidFill>
        <a:effectLst/>
      </p:bgPr>
    </p:bg>
    <p:spTree>
      <p:nvGrpSpPr>
        <p:cNvPr id="1" name=""/>
        <p:cNvGrpSpPr/>
        <p:nvPr/>
      </p:nvGrpSpPr>
      <p:grpSpPr>
        <a:xfrm>
          <a:off x="0" y="0"/>
          <a:ext cx="0" cy="0"/>
          <a:chOff x="0" y="0"/>
          <a:chExt cx="0" cy="0"/>
        </a:xfrm>
      </p:grpSpPr>
      <p:sp>
        <p:nvSpPr>
          <p:cNvPr id="5" name="Textfeld 4"/>
          <p:cNvSpPr txBox="1">
            <a:spLocks noChangeArrowheads="1"/>
          </p:cNvSpPr>
          <p:nvPr/>
        </p:nvSpPr>
        <p:spPr bwMode="auto">
          <a:xfrm>
            <a:off x="827584" y="1052736"/>
            <a:ext cx="7560840" cy="3046988"/>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b="1" dirty="0">
                <a:solidFill>
                  <a:srgbClr val="000000"/>
                </a:solidFill>
                <a:latin typeface="Times New Roman" pitchFamily="18" charset="0"/>
                <a:cs typeface="Arial" charset="0"/>
              </a:rPr>
              <a:t>Hochkirch, A.; Schmitt, T.; Joscha, B.; Marietta, H. (2013): </a:t>
            </a:r>
          </a:p>
          <a:p>
            <a:pPr fontAlgn="base">
              <a:spcBef>
                <a:spcPct val="0"/>
              </a:spcBef>
              <a:spcAft>
                <a:spcPct val="0"/>
              </a:spcAft>
              <a:defRPr/>
            </a:pPr>
            <a:endParaRPr lang="de-DE" sz="2400" b="1" dirty="0">
              <a:solidFill>
                <a:srgbClr val="000000"/>
              </a:solidFill>
              <a:latin typeface="Times New Roman" pitchFamily="18" charset="0"/>
              <a:cs typeface="Arial" charset="0"/>
            </a:endParaRPr>
          </a:p>
          <a:p>
            <a:pPr fontAlgn="base">
              <a:spcBef>
                <a:spcPct val="0"/>
              </a:spcBef>
              <a:spcAft>
                <a:spcPct val="0"/>
              </a:spcAft>
              <a:defRPr/>
            </a:pPr>
            <a:r>
              <a:rPr lang="de-DE" sz="3600" b="1" dirty="0">
                <a:solidFill>
                  <a:srgbClr val="C00000"/>
                </a:solidFill>
                <a:latin typeface="Times New Roman" pitchFamily="18" charset="0"/>
                <a:cs typeface="Arial" charset="0"/>
              </a:rPr>
              <a:t>Europe </a:t>
            </a:r>
            <a:r>
              <a:rPr lang="de-DE" sz="3600" b="1" dirty="0" err="1">
                <a:solidFill>
                  <a:srgbClr val="C00000"/>
                </a:solidFill>
                <a:latin typeface="Times New Roman" pitchFamily="18" charset="0"/>
                <a:cs typeface="Arial" charset="0"/>
              </a:rPr>
              <a:t>needs</a:t>
            </a:r>
            <a:r>
              <a:rPr lang="de-DE" sz="3600" b="1" dirty="0">
                <a:solidFill>
                  <a:srgbClr val="C00000"/>
                </a:solidFill>
                <a:latin typeface="Times New Roman" pitchFamily="18" charset="0"/>
                <a:cs typeface="Arial" charset="0"/>
              </a:rPr>
              <a:t> a </a:t>
            </a:r>
            <a:r>
              <a:rPr lang="de-DE" sz="3600" b="1" dirty="0" err="1">
                <a:solidFill>
                  <a:srgbClr val="C00000"/>
                </a:solidFill>
                <a:latin typeface="Times New Roman" pitchFamily="18" charset="0"/>
                <a:cs typeface="Arial" charset="0"/>
              </a:rPr>
              <a:t>new</a:t>
            </a:r>
            <a:r>
              <a:rPr lang="de-DE" sz="3600" b="1" dirty="0">
                <a:solidFill>
                  <a:srgbClr val="C00000"/>
                </a:solidFill>
                <a:latin typeface="Times New Roman" pitchFamily="18" charset="0"/>
                <a:cs typeface="Arial" charset="0"/>
              </a:rPr>
              <a:t> </a:t>
            </a:r>
            <a:r>
              <a:rPr lang="de-DE" sz="3600" b="1" dirty="0" err="1">
                <a:solidFill>
                  <a:srgbClr val="C00000"/>
                </a:solidFill>
                <a:latin typeface="Times New Roman" pitchFamily="18" charset="0"/>
                <a:cs typeface="Arial" charset="0"/>
              </a:rPr>
              <a:t>vision</a:t>
            </a:r>
            <a:r>
              <a:rPr lang="de-DE" sz="3600" b="1" dirty="0">
                <a:solidFill>
                  <a:srgbClr val="C00000"/>
                </a:solidFill>
                <a:latin typeface="Times New Roman" pitchFamily="18" charset="0"/>
                <a:cs typeface="Arial" charset="0"/>
              </a:rPr>
              <a:t> </a:t>
            </a:r>
            <a:r>
              <a:rPr lang="de-DE" sz="3600" b="1" dirty="0" err="1">
                <a:solidFill>
                  <a:srgbClr val="C00000"/>
                </a:solidFill>
                <a:latin typeface="Times New Roman" pitchFamily="18" charset="0"/>
                <a:cs typeface="Arial" charset="0"/>
              </a:rPr>
              <a:t>for</a:t>
            </a:r>
            <a:r>
              <a:rPr lang="de-DE" sz="3600" b="1" dirty="0">
                <a:solidFill>
                  <a:srgbClr val="C00000"/>
                </a:solidFill>
                <a:latin typeface="Times New Roman" pitchFamily="18" charset="0"/>
                <a:cs typeface="Arial" charset="0"/>
              </a:rPr>
              <a:t> a Natura 2000 Network.</a:t>
            </a:r>
          </a:p>
          <a:p>
            <a:pPr fontAlgn="base">
              <a:spcBef>
                <a:spcPct val="0"/>
              </a:spcBef>
              <a:spcAft>
                <a:spcPct val="0"/>
              </a:spcAft>
              <a:defRPr/>
            </a:pPr>
            <a:endParaRPr lang="de-DE" sz="2400" b="1" dirty="0">
              <a:solidFill>
                <a:srgbClr val="000000"/>
              </a:solidFill>
              <a:latin typeface="Times New Roman" pitchFamily="18" charset="0"/>
              <a:cs typeface="Arial" charset="0"/>
            </a:endParaRPr>
          </a:p>
          <a:p>
            <a:pPr fontAlgn="base">
              <a:spcBef>
                <a:spcPct val="0"/>
              </a:spcBef>
              <a:spcAft>
                <a:spcPct val="0"/>
              </a:spcAft>
              <a:defRPr/>
            </a:pPr>
            <a:r>
              <a:rPr lang="de-DE" sz="2400" b="1" dirty="0">
                <a:solidFill>
                  <a:srgbClr val="000000"/>
                </a:solidFill>
                <a:latin typeface="Times New Roman" pitchFamily="18" charset="0"/>
                <a:cs typeface="Arial" charset="0"/>
              </a:rPr>
              <a:t>In: </a:t>
            </a:r>
            <a:r>
              <a:rPr lang="de-DE" sz="2400" b="1" dirty="0" err="1">
                <a:solidFill>
                  <a:srgbClr val="000000"/>
                </a:solidFill>
                <a:latin typeface="Times New Roman" pitchFamily="18" charset="0"/>
                <a:cs typeface="Arial" charset="0"/>
              </a:rPr>
              <a:t>Conservation</a:t>
            </a:r>
            <a:r>
              <a:rPr lang="de-DE" sz="2400" b="1" dirty="0">
                <a:solidFill>
                  <a:srgbClr val="000000"/>
                </a:solidFill>
                <a:latin typeface="Times New Roman" pitchFamily="18" charset="0"/>
                <a:cs typeface="Arial" charset="0"/>
              </a:rPr>
              <a:t> Letters 6. DOI: 10.1111/conl.12006.</a:t>
            </a:r>
            <a:endParaRPr lang="de-DE" dirty="0">
              <a:solidFill>
                <a:srgbClr val="000000"/>
              </a:solidFill>
              <a:latin typeface="Times New Roman" pitchFamily="18" charset="0"/>
              <a:cs typeface="Arial" charset="0"/>
            </a:endParaRPr>
          </a:p>
        </p:txBody>
      </p:sp>
    </p:spTree>
    <p:extLst>
      <p:ext uri="{BB962C8B-B14F-4D97-AF65-F5344CB8AC3E}">
        <p14:creationId xmlns:p14="http://schemas.microsoft.com/office/powerpoint/2010/main" val="38292974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259632" y="692696"/>
            <a:ext cx="6840760" cy="523220"/>
          </a:xfrm>
          <a:prstGeom prst="rect">
            <a:avLst/>
          </a:prstGeom>
          <a:solidFill>
            <a:schemeClr val="bg1">
              <a:lumMod val="95000"/>
            </a:schemeClr>
          </a:solidFill>
          <a:ln w="9525">
            <a:noFill/>
            <a:miter lim="800000"/>
            <a:headEnd/>
            <a:tailEnd/>
          </a:ln>
        </p:spPr>
        <p:txBody>
          <a:bodyPr wrap="square">
            <a:spAutoFit/>
          </a:bodyPr>
          <a:lstStyle/>
          <a:p>
            <a:pPr algn="ctr" fontAlgn="base">
              <a:spcBef>
                <a:spcPct val="0"/>
              </a:spcBef>
              <a:spcAft>
                <a:spcPct val="0"/>
              </a:spcAft>
              <a:defRPr/>
            </a:pPr>
            <a:r>
              <a:rPr lang="de-DE" sz="2800" kern="0" dirty="0">
                <a:solidFill>
                  <a:srgbClr val="000000"/>
                </a:solidFill>
                <a:latin typeface="Times New Roman" pitchFamily="18" charset="0"/>
                <a:cs typeface="Calibri" pitchFamily="34" charset="0"/>
              </a:rPr>
              <a:t>Warum gehen die Leute nicht auf die Straße? </a:t>
            </a:r>
          </a:p>
        </p:txBody>
      </p:sp>
      <p:sp>
        <p:nvSpPr>
          <p:cNvPr id="3" name="Textfeld 4">
            <a:extLst>
              <a:ext uri="{FF2B5EF4-FFF2-40B4-BE49-F238E27FC236}">
                <a16:creationId xmlns:a16="http://schemas.microsoft.com/office/drawing/2014/main" id="{56D4F962-704D-41DA-2724-D603DC98B9FC}"/>
              </a:ext>
            </a:extLst>
          </p:cNvPr>
          <p:cNvSpPr txBox="1">
            <a:spLocks noChangeArrowheads="1"/>
          </p:cNvSpPr>
          <p:nvPr/>
        </p:nvSpPr>
        <p:spPr bwMode="auto">
          <a:xfrm>
            <a:off x="1259632" y="1844826"/>
            <a:ext cx="6840760" cy="954107"/>
          </a:xfrm>
          <a:prstGeom prst="rect">
            <a:avLst/>
          </a:prstGeom>
          <a:solidFill>
            <a:schemeClr val="bg1">
              <a:lumMod val="95000"/>
            </a:schemeClr>
          </a:solidFill>
          <a:ln w="9525">
            <a:noFill/>
            <a:miter lim="800000"/>
            <a:headEnd/>
            <a:tailEnd/>
          </a:ln>
        </p:spPr>
        <p:txBody>
          <a:bodyPr wrap="square">
            <a:spAutoFit/>
          </a:bodyPr>
          <a:lstStyle/>
          <a:p>
            <a:pPr algn="ctr" fontAlgn="base">
              <a:spcBef>
                <a:spcPct val="0"/>
              </a:spcBef>
              <a:spcAft>
                <a:spcPct val="0"/>
              </a:spcAft>
              <a:defRPr/>
            </a:pPr>
            <a:r>
              <a:rPr lang="de-DE" sz="2800" kern="0" dirty="0">
                <a:solidFill>
                  <a:srgbClr val="000000"/>
                </a:solidFill>
                <a:latin typeface="Times New Roman" pitchFamily="18" charset="0"/>
                <a:cs typeface="Calibri" pitchFamily="34" charset="0"/>
              </a:rPr>
              <a:t>weil sie die verlorenen Arten </a:t>
            </a:r>
          </a:p>
          <a:p>
            <a:pPr algn="ctr" fontAlgn="base">
              <a:spcBef>
                <a:spcPct val="0"/>
              </a:spcBef>
              <a:spcAft>
                <a:spcPct val="0"/>
              </a:spcAft>
              <a:defRPr/>
            </a:pPr>
            <a:r>
              <a:rPr lang="de-DE" sz="2800" b="1" kern="0" dirty="0">
                <a:solidFill>
                  <a:srgbClr val="000000"/>
                </a:solidFill>
                <a:latin typeface="Times New Roman" pitchFamily="18" charset="0"/>
                <a:cs typeface="Calibri" pitchFamily="34" charset="0"/>
              </a:rPr>
              <a:t>überhaupt nicht vermissen</a:t>
            </a:r>
          </a:p>
        </p:txBody>
      </p:sp>
      <p:sp>
        <p:nvSpPr>
          <p:cNvPr id="4" name="Textfeld 4">
            <a:extLst>
              <a:ext uri="{FF2B5EF4-FFF2-40B4-BE49-F238E27FC236}">
                <a16:creationId xmlns:a16="http://schemas.microsoft.com/office/drawing/2014/main" id="{68B7A924-88E1-04CA-4C86-BCB0F0F3C4D3}"/>
              </a:ext>
            </a:extLst>
          </p:cNvPr>
          <p:cNvSpPr txBox="1">
            <a:spLocks noChangeArrowheads="1"/>
          </p:cNvSpPr>
          <p:nvPr/>
        </p:nvSpPr>
        <p:spPr bwMode="auto">
          <a:xfrm>
            <a:off x="1259632" y="3356992"/>
            <a:ext cx="6840760" cy="1815882"/>
          </a:xfrm>
          <a:prstGeom prst="rect">
            <a:avLst/>
          </a:prstGeom>
          <a:solidFill>
            <a:schemeClr val="bg1">
              <a:lumMod val="95000"/>
            </a:schemeClr>
          </a:solidFill>
          <a:ln w="9525">
            <a:noFill/>
            <a:miter lim="800000"/>
            <a:headEnd/>
            <a:tailEnd/>
          </a:ln>
        </p:spPr>
        <p:txBody>
          <a:bodyPr wrap="square">
            <a:spAutoFit/>
          </a:bodyPr>
          <a:lstStyle/>
          <a:p>
            <a:pPr algn="ctr" fontAlgn="base">
              <a:spcBef>
                <a:spcPct val="0"/>
              </a:spcBef>
              <a:spcAft>
                <a:spcPct val="0"/>
              </a:spcAft>
              <a:defRPr/>
            </a:pPr>
            <a:r>
              <a:rPr lang="de-DE" sz="2800" kern="0" dirty="0">
                <a:solidFill>
                  <a:srgbClr val="000000"/>
                </a:solidFill>
                <a:latin typeface="Times New Roman" pitchFamily="18" charset="0"/>
                <a:cs typeface="Calibri" pitchFamily="34" charset="0"/>
              </a:rPr>
              <a:t>Gehen Sie doch mal auf die Straße </a:t>
            </a:r>
          </a:p>
          <a:p>
            <a:pPr algn="ctr" fontAlgn="base">
              <a:spcBef>
                <a:spcPct val="0"/>
              </a:spcBef>
              <a:spcAft>
                <a:spcPct val="0"/>
              </a:spcAft>
              <a:defRPr/>
            </a:pPr>
            <a:r>
              <a:rPr lang="de-DE" sz="2800" kern="0" dirty="0">
                <a:solidFill>
                  <a:srgbClr val="000000"/>
                </a:solidFill>
                <a:latin typeface="Times New Roman" pitchFamily="18" charset="0"/>
                <a:cs typeface="Calibri" pitchFamily="34" charset="0"/>
              </a:rPr>
              <a:t>und fragen 100 Leute, </a:t>
            </a:r>
          </a:p>
          <a:p>
            <a:pPr algn="ctr" fontAlgn="base">
              <a:spcBef>
                <a:spcPct val="0"/>
              </a:spcBef>
              <a:spcAft>
                <a:spcPct val="0"/>
              </a:spcAft>
              <a:defRPr/>
            </a:pPr>
            <a:r>
              <a:rPr lang="de-DE" sz="2800" kern="0" dirty="0">
                <a:solidFill>
                  <a:srgbClr val="000000"/>
                </a:solidFill>
                <a:latin typeface="Times New Roman" pitchFamily="18" charset="0"/>
                <a:cs typeface="Calibri" pitchFamily="34" charset="0"/>
              </a:rPr>
              <a:t>ob sie den Verlust </a:t>
            </a:r>
          </a:p>
          <a:p>
            <a:pPr algn="ctr" fontAlgn="base">
              <a:spcBef>
                <a:spcPct val="0"/>
              </a:spcBef>
              <a:spcAft>
                <a:spcPct val="0"/>
              </a:spcAft>
              <a:defRPr/>
            </a:pPr>
            <a:r>
              <a:rPr lang="de-DE" sz="2800" kern="0" dirty="0">
                <a:solidFill>
                  <a:srgbClr val="000000"/>
                </a:solidFill>
                <a:latin typeface="Times New Roman" pitchFamily="18" charset="0"/>
                <a:cs typeface="Calibri" pitchFamily="34" charset="0"/>
              </a:rPr>
              <a:t>des </a:t>
            </a:r>
            <a:r>
              <a:rPr lang="de-DE" sz="2800" b="1" dirty="0" err="1">
                <a:solidFill>
                  <a:srgbClr val="000000"/>
                </a:solidFill>
                <a:latin typeface="Times New Roman" pitchFamily="18" charset="0"/>
                <a:cs typeface="Times New Roman" pitchFamily="18" charset="0"/>
              </a:rPr>
              <a:t>niobe</a:t>
            </a:r>
            <a:r>
              <a:rPr lang="de-DE" sz="2800" b="1" dirty="0">
                <a:solidFill>
                  <a:srgbClr val="000000"/>
                </a:solidFill>
                <a:latin typeface="Times New Roman" pitchFamily="18" charset="0"/>
                <a:cs typeface="Times New Roman" pitchFamily="18" charset="0"/>
              </a:rPr>
              <a:t>-Perlmuttfalters </a:t>
            </a:r>
            <a:r>
              <a:rPr lang="de-DE" sz="2800" kern="0" dirty="0">
                <a:solidFill>
                  <a:srgbClr val="000000"/>
                </a:solidFill>
                <a:latin typeface="Times New Roman" pitchFamily="18" charset="0"/>
                <a:cs typeface="Calibri" pitchFamily="34" charset="0"/>
              </a:rPr>
              <a:t>vermissen</a:t>
            </a:r>
          </a:p>
        </p:txBody>
      </p:sp>
    </p:spTree>
    <p:extLst>
      <p:ext uri="{BB962C8B-B14F-4D97-AF65-F5344CB8AC3E}">
        <p14:creationId xmlns:p14="http://schemas.microsoft.com/office/powerpoint/2010/main" val="74393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4" name="Textfeld 4">
            <a:extLst>
              <a:ext uri="{FF2B5EF4-FFF2-40B4-BE49-F238E27FC236}">
                <a16:creationId xmlns:a16="http://schemas.microsoft.com/office/drawing/2014/main" id="{68B7A924-88E1-04CA-4C86-BCB0F0F3C4D3}"/>
              </a:ext>
            </a:extLst>
          </p:cNvPr>
          <p:cNvSpPr txBox="1">
            <a:spLocks noChangeArrowheads="1"/>
          </p:cNvSpPr>
          <p:nvPr/>
        </p:nvSpPr>
        <p:spPr bwMode="auto">
          <a:xfrm>
            <a:off x="1259632" y="1484784"/>
            <a:ext cx="6840760" cy="2677656"/>
          </a:xfrm>
          <a:prstGeom prst="rect">
            <a:avLst/>
          </a:prstGeom>
          <a:solidFill>
            <a:schemeClr val="bg1">
              <a:lumMod val="95000"/>
            </a:schemeClr>
          </a:solidFill>
          <a:ln w="9525">
            <a:noFill/>
            <a:miter lim="800000"/>
            <a:headEnd/>
            <a:tailEnd/>
          </a:ln>
        </p:spPr>
        <p:txBody>
          <a:bodyPr wrap="square">
            <a:spAutoFit/>
          </a:bodyPr>
          <a:lstStyle/>
          <a:p>
            <a:pPr fontAlgn="base">
              <a:spcBef>
                <a:spcPct val="0"/>
              </a:spcBef>
              <a:spcAft>
                <a:spcPct val="0"/>
              </a:spcAft>
              <a:defRPr/>
            </a:pPr>
            <a:r>
              <a:rPr lang="de-DE" sz="2800" kern="0" dirty="0">
                <a:solidFill>
                  <a:srgbClr val="000000"/>
                </a:solidFill>
                <a:latin typeface="Times New Roman" pitchFamily="18" charset="0"/>
                <a:cs typeface="Calibri" pitchFamily="34" charset="0"/>
              </a:rPr>
              <a:t>Es ist aussichtslos.</a:t>
            </a:r>
          </a:p>
          <a:p>
            <a:pPr fontAlgn="base">
              <a:spcBef>
                <a:spcPct val="0"/>
              </a:spcBef>
              <a:spcAft>
                <a:spcPct val="0"/>
              </a:spcAft>
              <a:defRPr/>
            </a:pPr>
            <a:endParaRPr lang="de-DE" sz="2800" kern="0" dirty="0">
              <a:solidFill>
                <a:srgbClr val="000000"/>
              </a:solidFill>
              <a:latin typeface="Times New Roman" pitchFamily="18" charset="0"/>
              <a:cs typeface="Calibri" pitchFamily="34" charset="0"/>
            </a:endParaRPr>
          </a:p>
          <a:p>
            <a:pPr fontAlgn="base">
              <a:spcBef>
                <a:spcPct val="0"/>
              </a:spcBef>
              <a:spcAft>
                <a:spcPct val="0"/>
              </a:spcAft>
              <a:defRPr/>
            </a:pPr>
            <a:r>
              <a:rPr lang="de-DE" sz="2800" kern="0" dirty="0">
                <a:solidFill>
                  <a:srgbClr val="000000"/>
                </a:solidFill>
                <a:latin typeface="Times New Roman" pitchFamily="18" charset="0"/>
                <a:cs typeface="Calibri" pitchFamily="34" charset="0"/>
              </a:rPr>
              <a:t>Wir vernichten die Arten, </a:t>
            </a:r>
          </a:p>
          <a:p>
            <a:pPr fontAlgn="base">
              <a:spcBef>
                <a:spcPct val="0"/>
              </a:spcBef>
              <a:spcAft>
                <a:spcPct val="0"/>
              </a:spcAft>
              <a:defRPr/>
            </a:pPr>
            <a:endParaRPr lang="de-DE" sz="2800" kern="0" dirty="0">
              <a:solidFill>
                <a:srgbClr val="000000"/>
              </a:solidFill>
              <a:latin typeface="Times New Roman" pitchFamily="18" charset="0"/>
              <a:cs typeface="Calibri" pitchFamily="34" charset="0"/>
            </a:endParaRPr>
          </a:p>
          <a:p>
            <a:pPr fontAlgn="base">
              <a:spcBef>
                <a:spcPct val="0"/>
              </a:spcBef>
              <a:spcAft>
                <a:spcPct val="0"/>
              </a:spcAft>
              <a:defRPr/>
            </a:pPr>
            <a:r>
              <a:rPr lang="de-DE" sz="2800" b="1" kern="0" dirty="0">
                <a:solidFill>
                  <a:srgbClr val="000000"/>
                </a:solidFill>
                <a:latin typeface="Times New Roman" pitchFamily="18" charset="0"/>
                <a:cs typeface="Calibri" pitchFamily="34" charset="0"/>
              </a:rPr>
              <a:t>weil die Bevölkerung sie überhaupt nicht haben will</a:t>
            </a:r>
          </a:p>
        </p:txBody>
      </p:sp>
    </p:spTree>
    <p:extLst>
      <p:ext uri="{BB962C8B-B14F-4D97-AF65-F5344CB8AC3E}">
        <p14:creationId xmlns:p14="http://schemas.microsoft.com/office/powerpoint/2010/main" val="4588635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259632" y="1268762"/>
            <a:ext cx="6840760" cy="2616101"/>
          </a:xfrm>
          <a:prstGeom prst="rect">
            <a:avLst/>
          </a:prstGeom>
          <a:solidFill>
            <a:schemeClr val="bg1">
              <a:lumMod val="95000"/>
            </a:schemeClr>
          </a:solidFill>
          <a:ln w="9525">
            <a:noFill/>
            <a:miter lim="800000"/>
            <a:headEnd/>
            <a:tailEnd/>
          </a:ln>
        </p:spPr>
        <p:txBody>
          <a:bodyPr wrap="square">
            <a:spAutoFit/>
          </a:bodyPr>
          <a:lstStyle/>
          <a:p>
            <a:pPr algn="ctr" fontAlgn="base">
              <a:spcBef>
                <a:spcPct val="0"/>
              </a:spcBef>
              <a:spcAft>
                <a:spcPct val="0"/>
              </a:spcAft>
              <a:defRPr/>
            </a:pPr>
            <a:r>
              <a:rPr lang="de-DE" sz="3200" b="1" kern="0" dirty="0">
                <a:solidFill>
                  <a:srgbClr val="00CC99">
                    <a:lumMod val="50000"/>
                  </a:srgbClr>
                </a:solidFill>
                <a:latin typeface="Times New Roman" pitchFamily="18" charset="0"/>
                <a:cs typeface="Calibri" pitchFamily="34" charset="0"/>
              </a:rPr>
              <a:t>Kapitel 2:</a:t>
            </a:r>
          </a:p>
          <a:p>
            <a:pPr algn="ctr" fontAlgn="base">
              <a:spcBef>
                <a:spcPct val="0"/>
              </a:spcBef>
              <a:spcAft>
                <a:spcPct val="0"/>
              </a:spcAft>
              <a:defRPr/>
            </a:pPr>
            <a:endParaRPr lang="de-DE" sz="2400" b="1" kern="0" dirty="0">
              <a:solidFill>
                <a:srgbClr val="000000"/>
              </a:solidFill>
              <a:latin typeface="Times New Roman" pitchFamily="18" charset="0"/>
              <a:cs typeface="Calibri" pitchFamily="34" charset="0"/>
            </a:endParaRPr>
          </a:p>
          <a:p>
            <a:pPr algn="ctr" fontAlgn="base">
              <a:spcBef>
                <a:spcPct val="0"/>
              </a:spcBef>
              <a:spcAft>
                <a:spcPct val="0"/>
              </a:spcAft>
              <a:defRPr/>
            </a:pPr>
            <a:endParaRPr lang="de-DE" sz="2400" b="1" kern="0" dirty="0">
              <a:solidFill>
                <a:srgbClr val="000000"/>
              </a:solidFill>
              <a:latin typeface="Times New Roman" pitchFamily="18" charset="0"/>
              <a:cs typeface="Calibri" pitchFamily="34" charset="0"/>
            </a:endParaRPr>
          </a:p>
          <a:p>
            <a:pPr algn="ctr" fontAlgn="base">
              <a:spcBef>
                <a:spcPct val="0"/>
              </a:spcBef>
              <a:spcAft>
                <a:spcPct val="0"/>
              </a:spcAft>
              <a:defRPr/>
            </a:pPr>
            <a:r>
              <a:rPr lang="de-DE" sz="2800" b="1" kern="0" dirty="0">
                <a:solidFill>
                  <a:srgbClr val="000000"/>
                </a:solidFill>
                <a:latin typeface="Times New Roman" pitchFamily="18" charset="0"/>
                <a:cs typeface="Calibri" pitchFamily="34" charset="0"/>
              </a:rPr>
              <a:t>Welche Bedeutung hat der </a:t>
            </a:r>
            <a:r>
              <a:rPr lang="de-DE" sz="2800" b="1" kern="0" dirty="0">
                <a:solidFill>
                  <a:srgbClr val="C00000"/>
                </a:solidFill>
                <a:latin typeface="Times New Roman" pitchFamily="18" charset="0"/>
                <a:cs typeface="Calibri" pitchFamily="34" charset="0"/>
              </a:rPr>
              <a:t>„Wald“ </a:t>
            </a:r>
          </a:p>
          <a:p>
            <a:pPr algn="ctr" fontAlgn="base">
              <a:spcBef>
                <a:spcPct val="0"/>
              </a:spcBef>
              <a:spcAft>
                <a:spcPct val="0"/>
              </a:spcAft>
              <a:defRPr/>
            </a:pPr>
            <a:endParaRPr lang="de-DE" sz="2800" b="1" kern="0" dirty="0">
              <a:solidFill>
                <a:srgbClr val="000000"/>
              </a:solidFill>
              <a:latin typeface="Times New Roman" pitchFamily="18" charset="0"/>
              <a:cs typeface="Calibri" pitchFamily="34" charset="0"/>
            </a:endParaRPr>
          </a:p>
          <a:p>
            <a:pPr algn="ctr" fontAlgn="base">
              <a:spcBef>
                <a:spcPct val="0"/>
              </a:spcBef>
              <a:spcAft>
                <a:spcPct val="0"/>
              </a:spcAft>
              <a:defRPr/>
            </a:pPr>
            <a:r>
              <a:rPr lang="de-DE" sz="2800" b="1" kern="0" dirty="0">
                <a:solidFill>
                  <a:srgbClr val="000000"/>
                </a:solidFill>
                <a:latin typeface="Times New Roman" pitchFamily="18" charset="0"/>
                <a:cs typeface="Calibri" pitchFamily="34" charset="0"/>
              </a:rPr>
              <a:t>für den Artenschutz? </a:t>
            </a:r>
            <a:endParaRPr lang="de-DE" sz="2800" kern="0" dirty="0">
              <a:solidFill>
                <a:srgbClr val="000000"/>
              </a:solidFill>
              <a:latin typeface="Times New Roman" pitchFamily="18" charset="0"/>
              <a:cs typeface="Calibri" pitchFamily="34" charset="0"/>
            </a:endParaRPr>
          </a:p>
        </p:txBody>
      </p:sp>
    </p:spTree>
    <p:extLst>
      <p:ext uri="{BB962C8B-B14F-4D97-AF65-F5344CB8AC3E}">
        <p14:creationId xmlns:p14="http://schemas.microsoft.com/office/powerpoint/2010/main" val="4203440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1F01C059-96C6-59F8-54EA-DF8F334595B7}"/>
              </a:ext>
            </a:extLst>
          </p:cNvPr>
          <p:cNvPicPr>
            <a:picLocks noChangeAspect="1"/>
          </p:cNvPicPr>
          <p:nvPr/>
        </p:nvPicPr>
        <p:blipFill>
          <a:blip r:embed="rId2"/>
          <a:stretch>
            <a:fillRect/>
          </a:stretch>
        </p:blipFill>
        <p:spPr>
          <a:xfrm>
            <a:off x="72008" y="41223"/>
            <a:ext cx="9036496" cy="6860694"/>
          </a:xfrm>
          <a:prstGeom prst="rect">
            <a:avLst/>
          </a:prstGeom>
        </p:spPr>
      </p:pic>
      <p:sp>
        <p:nvSpPr>
          <p:cNvPr id="5" name="Textfeld 8">
            <a:extLst>
              <a:ext uri="{FF2B5EF4-FFF2-40B4-BE49-F238E27FC236}">
                <a16:creationId xmlns:a16="http://schemas.microsoft.com/office/drawing/2014/main" id="{24BA0714-7DCC-9655-FF3D-60F34327E40B}"/>
              </a:ext>
            </a:extLst>
          </p:cNvPr>
          <p:cNvSpPr txBox="1">
            <a:spLocks noChangeArrowheads="1"/>
          </p:cNvSpPr>
          <p:nvPr/>
        </p:nvSpPr>
        <p:spPr bwMode="auto">
          <a:xfrm>
            <a:off x="6435703" y="6345075"/>
            <a:ext cx="1944216" cy="276999"/>
          </a:xfrm>
          <a:prstGeom prst="rect">
            <a:avLst/>
          </a:prstGeom>
          <a:solidFill>
            <a:schemeClr val="tx2">
              <a:lumMod val="60000"/>
              <a:lumOff val="40000"/>
            </a:schemeClr>
          </a:solidFill>
          <a:ln w="9525">
            <a:noFill/>
            <a:miter lim="800000"/>
            <a:headEnd/>
            <a:tailEnd/>
          </a:ln>
        </p:spPr>
        <p:txBody>
          <a:bodyPr wrap="square">
            <a:spAutoFit/>
          </a:bodyPr>
          <a:lstStyle/>
          <a:p>
            <a:pPr algn="ctr" fontAlgn="base">
              <a:spcBef>
                <a:spcPct val="50000"/>
              </a:spcBef>
              <a:spcAft>
                <a:spcPct val="0"/>
              </a:spcAft>
              <a:defRPr/>
            </a:pPr>
            <a:r>
              <a:rPr lang="de-DE" sz="1200" b="1" dirty="0">
                <a:solidFill>
                  <a:srgbClr val="000000"/>
                </a:solidFill>
                <a:latin typeface="Times New Roman" panose="02020603050405020304" pitchFamily="18" charset="0"/>
                <a:cs typeface="Times New Roman" panose="02020603050405020304" pitchFamily="18" charset="0"/>
              </a:rPr>
              <a:t> </a:t>
            </a:r>
            <a:r>
              <a:rPr lang="de-DE" sz="1200" b="1" dirty="0">
                <a:solidFill>
                  <a:srgbClr val="FFFFFF"/>
                </a:solidFill>
                <a:latin typeface="Times New Roman" panose="02020603050405020304" pitchFamily="18" charset="0"/>
                <a:cs typeface="Times New Roman" panose="02020603050405020304" pitchFamily="18" charset="0"/>
              </a:rPr>
              <a:t>Werner Kunz 2008 5575</a:t>
            </a:r>
          </a:p>
        </p:txBody>
      </p:sp>
      <p:sp>
        <p:nvSpPr>
          <p:cNvPr id="8" name="Textfeld 4">
            <a:extLst>
              <a:ext uri="{FF2B5EF4-FFF2-40B4-BE49-F238E27FC236}">
                <a16:creationId xmlns:a16="http://schemas.microsoft.com/office/drawing/2014/main" id="{272FF08C-0D35-6748-5A2E-17ACF1EA64ED}"/>
              </a:ext>
            </a:extLst>
          </p:cNvPr>
          <p:cNvSpPr txBox="1">
            <a:spLocks noChangeArrowheads="1"/>
          </p:cNvSpPr>
          <p:nvPr/>
        </p:nvSpPr>
        <p:spPr bwMode="auto">
          <a:xfrm>
            <a:off x="2849201" y="6345073"/>
            <a:ext cx="3586502" cy="400110"/>
          </a:xfrm>
          <a:prstGeom prst="rect">
            <a:avLst/>
          </a:prstGeom>
          <a:solidFill>
            <a:srgbClr val="FFFFFF"/>
          </a:solidFill>
          <a:ln w="9525">
            <a:noFill/>
            <a:miter lim="800000"/>
            <a:headEnd/>
            <a:tailEnd/>
          </a:ln>
        </p:spPr>
        <p:txBody>
          <a:bodyPr wrap="square">
            <a:spAutoFit/>
          </a:bodyPr>
          <a:lstStyle/>
          <a:p>
            <a:pPr algn="ctr">
              <a:defRPr/>
            </a:pPr>
            <a:r>
              <a:rPr lang="de-DE" sz="2000" b="1" kern="0" dirty="0">
                <a:solidFill>
                  <a:srgbClr val="000000"/>
                </a:solidFill>
                <a:latin typeface="Times New Roman" pitchFamily="18" charset="0"/>
                <a:cs typeface="Arial" charset="0"/>
              </a:rPr>
              <a:t>Vergangenheit für immer?</a:t>
            </a:r>
            <a:endParaRPr lang="de-DE" sz="2000" b="1" kern="0" dirty="0">
              <a:solidFill>
                <a:srgbClr val="C00000"/>
              </a:solidFill>
              <a:latin typeface="Times New Roman" pitchFamily="18" charset="0"/>
              <a:cs typeface="Calibri" pitchFamily="34" charset="0"/>
            </a:endParaRPr>
          </a:p>
        </p:txBody>
      </p:sp>
    </p:spTree>
    <p:extLst>
      <p:ext uri="{BB962C8B-B14F-4D97-AF65-F5344CB8AC3E}">
        <p14:creationId xmlns:p14="http://schemas.microsoft.com/office/powerpoint/2010/main" val="3049379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151620" y="1613118"/>
            <a:ext cx="6840760" cy="1815882"/>
          </a:xfrm>
          <a:prstGeom prst="rect">
            <a:avLst/>
          </a:prstGeom>
          <a:solidFill>
            <a:schemeClr val="bg1">
              <a:lumMod val="95000"/>
            </a:schemeClr>
          </a:solidFill>
          <a:ln w="9525">
            <a:noFill/>
            <a:miter lim="800000"/>
            <a:headEnd/>
            <a:tailEnd/>
          </a:ln>
        </p:spPr>
        <p:txBody>
          <a:bodyPr wrap="square">
            <a:spAutoFit/>
          </a:bodyPr>
          <a:lstStyle/>
          <a:p>
            <a:pPr algn="ctr" fontAlgn="base">
              <a:spcBef>
                <a:spcPct val="0"/>
              </a:spcBef>
              <a:spcAft>
                <a:spcPct val="0"/>
              </a:spcAft>
              <a:defRPr/>
            </a:pPr>
            <a:r>
              <a:rPr lang="de-DE" sz="2800" b="1" kern="0" dirty="0">
                <a:solidFill>
                  <a:srgbClr val="000000"/>
                </a:solidFill>
                <a:latin typeface="Times New Roman" pitchFamily="18" charset="0"/>
                <a:cs typeface="Calibri" pitchFamily="34" charset="0"/>
              </a:rPr>
              <a:t>Ein </a:t>
            </a:r>
            <a:r>
              <a:rPr lang="de-DE" sz="2800" b="1" kern="0" dirty="0">
                <a:solidFill>
                  <a:srgbClr val="C00000"/>
                </a:solidFill>
                <a:latin typeface="Times New Roman" pitchFamily="18" charset="0"/>
                <a:cs typeface="Calibri" pitchFamily="34" charset="0"/>
              </a:rPr>
              <a:t>Hauptproblem des Artenschutzes </a:t>
            </a:r>
            <a:r>
              <a:rPr lang="de-DE" sz="2800" b="1" kern="0" dirty="0">
                <a:solidFill>
                  <a:srgbClr val="000000"/>
                </a:solidFill>
                <a:latin typeface="Times New Roman" pitchFamily="18" charset="0"/>
                <a:cs typeface="Calibri" pitchFamily="34" charset="0"/>
              </a:rPr>
              <a:t>ist,</a:t>
            </a:r>
          </a:p>
          <a:p>
            <a:pPr algn="ctr" fontAlgn="base">
              <a:spcBef>
                <a:spcPct val="0"/>
              </a:spcBef>
              <a:spcAft>
                <a:spcPct val="0"/>
              </a:spcAft>
              <a:defRPr/>
            </a:pPr>
            <a:endParaRPr lang="de-DE" sz="2800" b="1" kern="0" dirty="0">
              <a:solidFill>
                <a:srgbClr val="000000"/>
              </a:solidFill>
              <a:latin typeface="Times New Roman" pitchFamily="18" charset="0"/>
              <a:cs typeface="Calibri" pitchFamily="34" charset="0"/>
            </a:endParaRPr>
          </a:p>
          <a:p>
            <a:pPr algn="ctr" fontAlgn="base">
              <a:spcBef>
                <a:spcPct val="0"/>
              </a:spcBef>
              <a:spcAft>
                <a:spcPct val="0"/>
              </a:spcAft>
              <a:defRPr/>
            </a:pPr>
            <a:r>
              <a:rPr lang="de-DE" sz="2800" b="1" kern="0" dirty="0">
                <a:solidFill>
                  <a:srgbClr val="000000"/>
                </a:solidFill>
                <a:latin typeface="Times New Roman" pitchFamily="18" charset="0"/>
                <a:cs typeface="Calibri" pitchFamily="34" charset="0"/>
              </a:rPr>
              <a:t>dass die Leute </a:t>
            </a:r>
            <a:r>
              <a:rPr lang="de-DE" sz="2800" b="1" kern="0" dirty="0">
                <a:solidFill>
                  <a:srgbClr val="0000FF"/>
                </a:solidFill>
                <a:latin typeface="Times New Roman" pitchFamily="18" charset="0"/>
                <a:cs typeface="Calibri" pitchFamily="34" charset="0"/>
              </a:rPr>
              <a:t>„Natur“ </a:t>
            </a:r>
            <a:r>
              <a:rPr lang="de-DE" sz="2800" b="1" kern="0" dirty="0">
                <a:solidFill>
                  <a:srgbClr val="000000"/>
                </a:solidFill>
                <a:latin typeface="Times New Roman" pitchFamily="18" charset="0"/>
                <a:cs typeface="Calibri" pitchFamily="34" charset="0"/>
              </a:rPr>
              <a:t>mit </a:t>
            </a:r>
            <a:r>
              <a:rPr lang="de-DE" sz="2800" b="1" kern="0" dirty="0">
                <a:solidFill>
                  <a:srgbClr val="0000FF"/>
                </a:solidFill>
                <a:latin typeface="Times New Roman" pitchFamily="18" charset="0"/>
                <a:cs typeface="Calibri" pitchFamily="34" charset="0"/>
              </a:rPr>
              <a:t>„Wald“ </a:t>
            </a:r>
          </a:p>
          <a:p>
            <a:pPr algn="ctr" fontAlgn="base">
              <a:spcBef>
                <a:spcPct val="0"/>
              </a:spcBef>
              <a:spcAft>
                <a:spcPct val="0"/>
              </a:spcAft>
              <a:defRPr/>
            </a:pPr>
            <a:r>
              <a:rPr lang="de-DE" sz="2800" b="1" kern="0" dirty="0">
                <a:solidFill>
                  <a:srgbClr val="000000"/>
                </a:solidFill>
                <a:latin typeface="Times New Roman" pitchFamily="18" charset="0"/>
                <a:cs typeface="Calibri" pitchFamily="34" charset="0"/>
              </a:rPr>
              <a:t>gleichsetzen</a:t>
            </a:r>
            <a:endParaRPr lang="de-DE" sz="2800" kern="0" dirty="0">
              <a:solidFill>
                <a:srgbClr val="000000"/>
              </a:solidFill>
              <a:latin typeface="Times New Roman" pitchFamily="18" charset="0"/>
              <a:cs typeface="Calibri" pitchFamily="34" charset="0"/>
            </a:endParaRPr>
          </a:p>
        </p:txBody>
      </p:sp>
    </p:spTree>
    <p:extLst>
      <p:ext uri="{BB962C8B-B14F-4D97-AF65-F5344CB8AC3E}">
        <p14:creationId xmlns:p14="http://schemas.microsoft.com/office/powerpoint/2010/main" val="25317162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11B3AFDE-694D-9BD5-64B7-800A97E7D0CD}"/>
              </a:ext>
            </a:extLst>
          </p:cNvPr>
          <p:cNvGraphicFramePr>
            <a:graphicFrameLocks noChangeAspect="1"/>
          </p:cNvGraphicFramePr>
          <p:nvPr/>
        </p:nvGraphicFramePr>
        <p:xfrm>
          <a:off x="971600" y="548680"/>
          <a:ext cx="7290524" cy="4824536"/>
        </p:xfrm>
        <a:graphic>
          <a:graphicData uri="http://schemas.openxmlformats.org/presentationml/2006/ole">
            <mc:AlternateContent xmlns:mc="http://schemas.openxmlformats.org/markup-compatibility/2006">
              <mc:Choice xmlns:v="urn:schemas-microsoft-com:vml" Requires="v">
                <p:oleObj name="Image" r:id="rId3" imgW="6679080" imgH="4419000" progId="Photoshop.Image.12">
                  <p:embed/>
                </p:oleObj>
              </mc:Choice>
              <mc:Fallback>
                <p:oleObj name="Image" r:id="rId3" imgW="6679080" imgH="4419000" progId="Photoshop.Image.12">
                  <p:embed/>
                  <p:pic>
                    <p:nvPicPr>
                      <p:cNvPr id="2" name="Objekt 1">
                        <a:extLst>
                          <a:ext uri="{FF2B5EF4-FFF2-40B4-BE49-F238E27FC236}">
                            <a16:creationId xmlns:a16="http://schemas.microsoft.com/office/drawing/2014/main" id="{11B3AFDE-694D-9BD5-64B7-800A97E7D0CD}"/>
                          </a:ext>
                        </a:extLst>
                      </p:cNvPr>
                      <p:cNvPicPr/>
                      <p:nvPr/>
                    </p:nvPicPr>
                    <p:blipFill>
                      <a:blip r:embed="rId4"/>
                      <a:stretch>
                        <a:fillRect/>
                      </a:stretch>
                    </p:blipFill>
                    <p:spPr>
                      <a:xfrm>
                        <a:off x="971600" y="548680"/>
                        <a:ext cx="7290524" cy="4824536"/>
                      </a:xfrm>
                      <a:prstGeom prst="rect">
                        <a:avLst/>
                      </a:prstGeom>
                    </p:spPr>
                  </p:pic>
                </p:oleObj>
              </mc:Fallback>
            </mc:AlternateContent>
          </a:graphicData>
        </a:graphic>
      </p:graphicFrame>
      <p:sp>
        <p:nvSpPr>
          <p:cNvPr id="3" name="Textfeld 2">
            <a:extLst>
              <a:ext uri="{FF2B5EF4-FFF2-40B4-BE49-F238E27FC236}">
                <a16:creationId xmlns:a16="http://schemas.microsoft.com/office/drawing/2014/main" id="{C491CDCF-333B-B88B-E8F0-D3B804EECA05}"/>
              </a:ext>
            </a:extLst>
          </p:cNvPr>
          <p:cNvSpPr txBox="1">
            <a:spLocks noChangeArrowheads="1"/>
          </p:cNvSpPr>
          <p:nvPr/>
        </p:nvSpPr>
        <p:spPr bwMode="auto">
          <a:xfrm>
            <a:off x="7579822" y="5100395"/>
            <a:ext cx="682302" cy="276999"/>
          </a:xfrm>
          <a:prstGeom prst="rect">
            <a:avLst/>
          </a:prstGeom>
          <a:solidFill>
            <a:schemeClr val="tx2">
              <a:lumMod val="60000"/>
              <a:lumOff val="40000"/>
            </a:schemeClr>
          </a:solidFill>
          <a:ln w="9525">
            <a:noFill/>
            <a:miter lim="800000"/>
            <a:headEnd/>
            <a:tailEnd/>
          </a:ln>
        </p:spPr>
        <p:txBody>
          <a:bodyPr wrap="square">
            <a:spAutoFit/>
          </a:bodyPr>
          <a:lstStyle/>
          <a:p>
            <a:pPr algn="ctr" fontAlgn="base">
              <a:spcBef>
                <a:spcPct val="0"/>
              </a:spcBef>
              <a:spcAft>
                <a:spcPct val="0"/>
              </a:spcAft>
              <a:defRPr/>
            </a:pPr>
            <a:r>
              <a:rPr lang="de-DE" sz="1200" b="1" dirty="0">
                <a:solidFill>
                  <a:srgbClr val="000000"/>
                </a:solidFill>
                <a:latin typeface="Times New Roman" pitchFamily="18" charset="0"/>
                <a:cs typeface="Times New Roman" pitchFamily="18" charset="0"/>
              </a:rPr>
              <a:t>Google</a:t>
            </a:r>
          </a:p>
        </p:txBody>
      </p:sp>
    </p:spTree>
    <p:extLst>
      <p:ext uri="{BB962C8B-B14F-4D97-AF65-F5344CB8AC3E}">
        <p14:creationId xmlns:p14="http://schemas.microsoft.com/office/powerpoint/2010/main" val="15715160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666D31F8-A0BF-70CB-403E-1821A6E9800A}"/>
              </a:ext>
            </a:extLst>
          </p:cNvPr>
          <p:cNvPicPr>
            <a:picLocks noChangeAspect="1"/>
          </p:cNvPicPr>
          <p:nvPr/>
        </p:nvPicPr>
        <p:blipFill>
          <a:blip r:embed="rId3"/>
          <a:stretch>
            <a:fillRect/>
          </a:stretch>
        </p:blipFill>
        <p:spPr>
          <a:xfrm>
            <a:off x="748324" y="404666"/>
            <a:ext cx="7712108" cy="5545511"/>
          </a:xfrm>
          <a:prstGeom prst="rect">
            <a:avLst/>
          </a:prstGeom>
        </p:spPr>
      </p:pic>
      <p:sp>
        <p:nvSpPr>
          <p:cNvPr id="8" name="Sprechblase: oval 7">
            <a:extLst>
              <a:ext uri="{FF2B5EF4-FFF2-40B4-BE49-F238E27FC236}">
                <a16:creationId xmlns:a16="http://schemas.microsoft.com/office/drawing/2014/main" id="{1F04987D-FA75-A1BD-333F-BA840E4F3A36}"/>
              </a:ext>
            </a:extLst>
          </p:cNvPr>
          <p:cNvSpPr/>
          <p:nvPr/>
        </p:nvSpPr>
        <p:spPr>
          <a:xfrm>
            <a:off x="4499992" y="1484784"/>
            <a:ext cx="2066380" cy="1188712"/>
          </a:xfrm>
          <a:prstGeom prst="wedgeEllipseCallout">
            <a:avLst>
              <a:gd name="adj1" fmla="val -96637"/>
              <a:gd name="adj2" fmla="val 114739"/>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de-DE" sz="2400" dirty="0">
                <a:solidFill>
                  <a:srgbClr val="000000"/>
                </a:solidFill>
                <a:latin typeface="Times New Roman" panose="02020603050405020304" pitchFamily="18" charset="0"/>
                <a:cs typeface="Times New Roman" panose="02020603050405020304" pitchFamily="18" charset="0"/>
              </a:rPr>
              <a:t>Wo leben die Tiere? </a:t>
            </a:r>
          </a:p>
        </p:txBody>
      </p:sp>
      <p:sp>
        <p:nvSpPr>
          <p:cNvPr id="9" name="Sprechblase: oval 8">
            <a:extLst>
              <a:ext uri="{FF2B5EF4-FFF2-40B4-BE49-F238E27FC236}">
                <a16:creationId xmlns:a16="http://schemas.microsoft.com/office/drawing/2014/main" id="{7D331FAA-F99C-3007-32D3-1F4E94404A52}"/>
              </a:ext>
            </a:extLst>
          </p:cNvPr>
          <p:cNvSpPr/>
          <p:nvPr/>
        </p:nvSpPr>
        <p:spPr>
          <a:xfrm>
            <a:off x="3225700" y="4408833"/>
            <a:ext cx="2066380" cy="1188712"/>
          </a:xfrm>
          <a:prstGeom prst="wedgeEllipseCallout">
            <a:avLst>
              <a:gd name="adj1" fmla="val 79605"/>
              <a:gd name="adj2" fmla="val -58339"/>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de-DE" sz="2400" dirty="0">
                <a:solidFill>
                  <a:srgbClr val="000000"/>
                </a:solidFill>
                <a:latin typeface="Times New Roman" panose="02020603050405020304" pitchFamily="18" charset="0"/>
                <a:cs typeface="Times New Roman" panose="02020603050405020304" pitchFamily="18" charset="0"/>
              </a:rPr>
              <a:t>natürlich im Wald</a:t>
            </a:r>
          </a:p>
        </p:txBody>
      </p:sp>
      <p:sp>
        <p:nvSpPr>
          <p:cNvPr id="10" name="Textfeld 2">
            <a:extLst>
              <a:ext uri="{FF2B5EF4-FFF2-40B4-BE49-F238E27FC236}">
                <a16:creationId xmlns:a16="http://schemas.microsoft.com/office/drawing/2014/main" id="{C7ED43D8-8F98-6F85-ADB8-940F0EB75FA4}"/>
              </a:ext>
            </a:extLst>
          </p:cNvPr>
          <p:cNvSpPr txBox="1">
            <a:spLocks noChangeArrowheads="1"/>
          </p:cNvSpPr>
          <p:nvPr/>
        </p:nvSpPr>
        <p:spPr bwMode="auto">
          <a:xfrm>
            <a:off x="7778130" y="5877613"/>
            <a:ext cx="682302" cy="276999"/>
          </a:xfrm>
          <a:prstGeom prst="rect">
            <a:avLst/>
          </a:prstGeom>
          <a:solidFill>
            <a:schemeClr val="tx2">
              <a:lumMod val="60000"/>
              <a:lumOff val="40000"/>
            </a:schemeClr>
          </a:solidFill>
          <a:ln w="9525">
            <a:noFill/>
            <a:miter lim="800000"/>
            <a:headEnd/>
            <a:tailEnd/>
          </a:ln>
        </p:spPr>
        <p:txBody>
          <a:bodyPr wrap="square">
            <a:spAutoFit/>
          </a:bodyPr>
          <a:lstStyle/>
          <a:p>
            <a:pPr algn="ctr" fontAlgn="base">
              <a:spcBef>
                <a:spcPct val="0"/>
              </a:spcBef>
              <a:spcAft>
                <a:spcPct val="0"/>
              </a:spcAft>
              <a:defRPr/>
            </a:pPr>
            <a:r>
              <a:rPr lang="de-DE" sz="1200" b="1" dirty="0">
                <a:solidFill>
                  <a:srgbClr val="000000"/>
                </a:solidFill>
                <a:latin typeface="Times New Roman" pitchFamily="18" charset="0"/>
                <a:cs typeface="Times New Roman" pitchFamily="18" charset="0"/>
              </a:rPr>
              <a:t>Google</a:t>
            </a:r>
          </a:p>
        </p:txBody>
      </p:sp>
    </p:spTree>
    <p:extLst>
      <p:ext uri="{BB962C8B-B14F-4D97-AF65-F5344CB8AC3E}">
        <p14:creationId xmlns:p14="http://schemas.microsoft.com/office/powerpoint/2010/main" val="37377724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feld 4"/>
          <p:cNvSpPr txBox="1">
            <a:spLocks noChangeArrowheads="1"/>
          </p:cNvSpPr>
          <p:nvPr/>
        </p:nvSpPr>
        <p:spPr bwMode="auto">
          <a:xfrm>
            <a:off x="395536" y="260650"/>
            <a:ext cx="8352928" cy="1200329"/>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dirty="0">
                <a:solidFill>
                  <a:srgbClr val="000000"/>
                </a:solidFill>
                <a:latin typeface="Times New Roman" pitchFamily="18" charset="0"/>
                <a:cs typeface="Arial" charset="0"/>
              </a:rPr>
              <a:t>Der </a:t>
            </a:r>
            <a:r>
              <a:rPr lang="de-DE" sz="2400" b="1" dirty="0">
                <a:solidFill>
                  <a:srgbClr val="000000"/>
                </a:solidFill>
                <a:latin typeface="Times New Roman" pitchFamily="18" charset="0"/>
                <a:cs typeface="Arial" charset="0"/>
              </a:rPr>
              <a:t>Ornithologe Ernst Hesse </a:t>
            </a:r>
            <a:r>
              <a:rPr lang="de-DE" sz="2400" dirty="0">
                <a:solidFill>
                  <a:srgbClr val="000000"/>
                </a:solidFill>
                <a:latin typeface="Times New Roman" pitchFamily="18" charset="0"/>
                <a:cs typeface="Arial" charset="0"/>
              </a:rPr>
              <a:t>(1874-1945) </a:t>
            </a:r>
          </a:p>
          <a:p>
            <a:pPr fontAlgn="base">
              <a:spcBef>
                <a:spcPct val="0"/>
              </a:spcBef>
              <a:spcAft>
                <a:spcPct val="0"/>
              </a:spcAft>
              <a:defRPr/>
            </a:pPr>
            <a:r>
              <a:rPr lang="de-DE" sz="2400" dirty="0">
                <a:solidFill>
                  <a:srgbClr val="000000"/>
                </a:solidFill>
                <a:latin typeface="Times New Roman" pitchFamily="18" charset="0"/>
                <a:cs typeface="Arial" charset="0"/>
              </a:rPr>
              <a:t>schildert einen Frühlingstag </a:t>
            </a:r>
          </a:p>
          <a:p>
            <a:pPr fontAlgn="base">
              <a:spcBef>
                <a:spcPct val="0"/>
              </a:spcBef>
              <a:spcAft>
                <a:spcPct val="0"/>
              </a:spcAft>
              <a:defRPr/>
            </a:pPr>
            <a:r>
              <a:rPr lang="de-DE" sz="2400" b="1" dirty="0">
                <a:solidFill>
                  <a:srgbClr val="C00000"/>
                </a:solidFill>
                <a:latin typeface="Times New Roman" pitchFamily="18" charset="0"/>
                <a:cs typeface="Arial" charset="0"/>
              </a:rPr>
              <a:t>im Jahr 1914 </a:t>
            </a:r>
            <a:r>
              <a:rPr lang="de-DE" sz="2400" dirty="0">
                <a:solidFill>
                  <a:srgbClr val="000000"/>
                </a:solidFill>
                <a:latin typeface="Times New Roman" pitchFamily="18" charset="0"/>
                <a:cs typeface="Arial" charset="0"/>
              </a:rPr>
              <a:t>im </a:t>
            </a:r>
            <a:r>
              <a:rPr lang="de-DE" sz="2400" b="1" dirty="0" err="1">
                <a:solidFill>
                  <a:srgbClr val="000000"/>
                </a:solidFill>
                <a:latin typeface="Times New Roman" pitchFamily="18" charset="0"/>
                <a:cs typeface="Arial" charset="0"/>
              </a:rPr>
              <a:t>Havelländischen</a:t>
            </a:r>
            <a:r>
              <a:rPr lang="de-DE" sz="2400" b="1" dirty="0">
                <a:solidFill>
                  <a:srgbClr val="000000"/>
                </a:solidFill>
                <a:latin typeface="Times New Roman" pitchFamily="18" charset="0"/>
                <a:cs typeface="Arial" charset="0"/>
              </a:rPr>
              <a:t> Luch:</a:t>
            </a:r>
            <a:endParaRPr lang="de-DE" sz="2400" dirty="0">
              <a:solidFill>
                <a:srgbClr val="C00000"/>
              </a:solidFill>
              <a:latin typeface="Times New Roman" pitchFamily="18" charset="0"/>
              <a:cs typeface="Calibri" pitchFamily="34" charset="0"/>
            </a:endParaRPr>
          </a:p>
        </p:txBody>
      </p:sp>
      <p:sp>
        <p:nvSpPr>
          <p:cNvPr id="2" name="Textfeld 4">
            <a:extLst>
              <a:ext uri="{FF2B5EF4-FFF2-40B4-BE49-F238E27FC236}">
                <a16:creationId xmlns:a16="http://schemas.microsoft.com/office/drawing/2014/main" id="{3328A51B-B314-8E41-3741-8D37C08F7DAB}"/>
              </a:ext>
            </a:extLst>
          </p:cNvPr>
          <p:cNvSpPr txBox="1">
            <a:spLocks noChangeArrowheads="1"/>
          </p:cNvSpPr>
          <p:nvPr/>
        </p:nvSpPr>
        <p:spPr bwMode="auto">
          <a:xfrm>
            <a:off x="395536" y="1938312"/>
            <a:ext cx="8352928" cy="4154984"/>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dirty="0">
                <a:solidFill>
                  <a:srgbClr val="000000"/>
                </a:solidFill>
                <a:latin typeface="Times New Roman" pitchFamily="18" charset="0"/>
                <a:cs typeface="Arial" charset="0"/>
              </a:rPr>
              <a:t>„Welch ein Naturgenuss war es, die verschiedenen Weihen und die Sumpfohreulen ihre Balzflüge ausführen zu sehen, während Dutzende Bekassinen meckerten und dazwischen die herrlichen Flöten- und Jodelrufe der Brachvögel, Rotschenkel und Limosen ertönten. Das Schnarren und ferne Pfeifen der Schilfrohrsänger, das Balzen der Wiesenpieper, Singen der Braunkehlchen und Schwirren der Feldschwirle nahm kein Ende, und von den ringsum gelegenen Balzplätzen der Birkhähne klang überall das Kollern über die Flächen. War dann die Dämmerung hereingebrochen, so ertönte das hundertstimmige „</a:t>
            </a:r>
            <a:r>
              <a:rPr lang="de-DE" sz="2400" dirty="0" err="1">
                <a:solidFill>
                  <a:srgbClr val="000000"/>
                </a:solidFill>
                <a:latin typeface="Times New Roman" pitchFamily="18" charset="0"/>
                <a:cs typeface="Arial" charset="0"/>
              </a:rPr>
              <a:t>cuid</a:t>
            </a:r>
            <a:r>
              <a:rPr lang="de-DE" sz="2400" dirty="0">
                <a:solidFill>
                  <a:srgbClr val="000000"/>
                </a:solidFill>
                <a:latin typeface="Times New Roman" pitchFamily="18" charset="0"/>
                <a:cs typeface="Arial" charset="0"/>
              </a:rPr>
              <a:t>” der in erstaunlicher Menge vorhandenen Tüpfelsumpfhühner.“</a:t>
            </a:r>
            <a:endParaRPr lang="de-DE" sz="2400" dirty="0">
              <a:solidFill>
                <a:srgbClr val="C00000"/>
              </a:solidFill>
              <a:latin typeface="Times New Roman" pitchFamily="18" charset="0"/>
              <a:cs typeface="Calibri" pitchFamily="34" charset="0"/>
            </a:endParaRPr>
          </a:p>
        </p:txBody>
      </p:sp>
    </p:spTree>
    <p:extLst>
      <p:ext uri="{BB962C8B-B14F-4D97-AF65-F5344CB8AC3E}">
        <p14:creationId xmlns:p14="http://schemas.microsoft.com/office/powerpoint/2010/main" val="368318313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feld 2"/>
          <p:cNvSpPr txBox="1">
            <a:spLocks noChangeArrowheads="1"/>
          </p:cNvSpPr>
          <p:nvPr/>
        </p:nvSpPr>
        <p:spPr bwMode="auto">
          <a:xfrm>
            <a:off x="312640" y="433655"/>
            <a:ext cx="4259360" cy="1200329"/>
          </a:xfrm>
          <a:prstGeom prst="rect">
            <a:avLst/>
          </a:prstGeom>
          <a:solidFill>
            <a:schemeClr val="tx1"/>
          </a:solidFill>
          <a:ln w="9525">
            <a:noFill/>
            <a:miter lim="800000"/>
            <a:headEnd/>
            <a:tailEnd/>
          </a:ln>
        </p:spPr>
        <p:txBody>
          <a:bodyPr wrap="square">
            <a:spAutoFit/>
          </a:bodyPr>
          <a:lstStyle/>
          <a:p>
            <a:pPr fontAlgn="base">
              <a:spcAft>
                <a:spcPct val="0"/>
              </a:spcAft>
              <a:defRPr/>
            </a:pPr>
            <a:r>
              <a:rPr lang="de-DE" sz="2400" b="1" dirty="0">
                <a:solidFill>
                  <a:srgbClr val="000000"/>
                </a:solidFill>
                <a:latin typeface="Times New Roman" pitchFamily="18" charset="0"/>
                <a:cs typeface="Times New Roman" pitchFamily="18" charset="0"/>
              </a:rPr>
              <a:t>Annette von Droste-Hülshoff</a:t>
            </a:r>
          </a:p>
          <a:p>
            <a:pPr fontAlgn="base">
              <a:spcAft>
                <a:spcPct val="0"/>
              </a:spcAft>
              <a:defRPr/>
            </a:pPr>
            <a:r>
              <a:rPr lang="de-DE" sz="2400" dirty="0">
                <a:solidFill>
                  <a:srgbClr val="000000"/>
                </a:solidFill>
                <a:latin typeface="Times New Roman" pitchFamily="18" charset="0"/>
                <a:cs typeface="Times New Roman" pitchFamily="18" charset="0"/>
              </a:rPr>
              <a:t>in „Bilder aus Westfalen“ (1840) über das </a:t>
            </a:r>
            <a:r>
              <a:rPr lang="de-DE" sz="2400" b="1" dirty="0">
                <a:solidFill>
                  <a:srgbClr val="000000"/>
                </a:solidFill>
                <a:latin typeface="Times New Roman" pitchFamily="18" charset="0"/>
                <a:cs typeface="Times New Roman" pitchFamily="18" charset="0"/>
              </a:rPr>
              <a:t>Münsterland</a:t>
            </a:r>
            <a:r>
              <a:rPr lang="de-DE" sz="2400" dirty="0">
                <a:solidFill>
                  <a:srgbClr val="000000"/>
                </a:solidFill>
                <a:latin typeface="Times New Roman" pitchFamily="18" charset="0"/>
                <a:cs typeface="Times New Roman" pitchFamily="18" charset="0"/>
              </a:rPr>
              <a:t>:</a:t>
            </a:r>
          </a:p>
        </p:txBody>
      </p:sp>
      <p:sp>
        <p:nvSpPr>
          <p:cNvPr id="20484" name="Textfeld 2"/>
          <p:cNvSpPr txBox="1">
            <a:spLocks noChangeArrowheads="1"/>
          </p:cNvSpPr>
          <p:nvPr/>
        </p:nvSpPr>
        <p:spPr bwMode="auto">
          <a:xfrm>
            <a:off x="287524" y="3559656"/>
            <a:ext cx="8568952" cy="2677656"/>
          </a:xfrm>
          <a:prstGeom prst="rect">
            <a:avLst/>
          </a:prstGeom>
          <a:solidFill>
            <a:schemeClr val="tx1"/>
          </a:solidFill>
          <a:ln w="9525">
            <a:noFill/>
            <a:miter lim="800000"/>
            <a:headEnd/>
            <a:tailEnd/>
          </a:ln>
        </p:spPr>
        <p:txBody>
          <a:bodyPr wrap="square">
            <a:spAutoFit/>
          </a:bodyPr>
          <a:lstStyle/>
          <a:p>
            <a:pPr fontAlgn="base">
              <a:spcAft>
                <a:spcPct val="0"/>
              </a:spcAft>
              <a:defRPr/>
            </a:pPr>
            <a:r>
              <a:rPr lang="de-DE" sz="2400" dirty="0">
                <a:solidFill>
                  <a:srgbClr val="000000"/>
                </a:solidFill>
                <a:latin typeface="Times New Roman" pitchFamily="18" charset="0"/>
                <a:cs typeface="Times New Roman" pitchFamily="18" charset="0"/>
              </a:rPr>
              <a:t>„Wenige Landschaften mögen so voll Nachtigallenschlag und</a:t>
            </a:r>
          </a:p>
          <a:p>
            <a:pPr fontAlgn="base">
              <a:spcAft>
                <a:spcPct val="0"/>
              </a:spcAft>
              <a:defRPr/>
            </a:pPr>
            <a:r>
              <a:rPr lang="de-DE" sz="2400" dirty="0">
                <a:solidFill>
                  <a:srgbClr val="000000"/>
                </a:solidFill>
                <a:latin typeface="Times New Roman" pitchFamily="18" charset="0"/>
                <a:cs typeface="Times New Roman" pitchFamily="18" charset="0"/>
              </a:rPr>
              <a:t>Blumenflor angetroffen werden, </a:t>
            </a:r>
          </a:p>
          <a:p>
            <a:pPr fontAlgn="base">
              <a:spcAft>
                <a:spcPct val="0"/>
              </a:spcAft>
              <a:defRPr/>
            </a:pPr>
            <a:r>
              <a:rPr lang="de-DE" sz="2400" dirty="0">
                <a:solidFill>
                  <a:srgbClr val="000000"/>
                </a:solidFill>
                <a:latin typeface="Times New Roman" pitchFamily="18" charset="0"/>
                <a:cs typeface="Times New Roman" pitchFamily="18" charset="0"/>
              </a:rPr>
              <a:t>und der aus minder feuchten Gegenden Einwandernde wird fast betäubt vom Geschmetter der zahllosen Singvögel, die ihre Nahrung in dem weichen Kleiboden finden,</a:t>
            </a:r>
          </a:p>
          <a:p>
            <a:pPr fontAlgn="base">
              <a:spcAft>
                <a:spcPct val="0"/>
              </a:spcAft>
              <a:defRPr/>
            </a:pPr>
            <a:r>
              <a:rPr lang="de-DE" sz="2400" dirty="0">
                <a:solidFill>
                  <a:srgbClr val="000000"/>
                </a:solidFill>
                <a:latin typeface="Times New Roman" pitchFamily="18" charset="0"/>
                <a:cs typeface="Times New Roman" pitchFamily="18" charset="0"/>
              </a:rPr>
              <a:t>aus denen jeder Schritt Schwärme blauer, gelber und milchweißer</a:t>
            </a:r>
          </a:p>
          <a:p>
            <a:pPr fontAlgn="base">
              <a:spcAft>
                <a:spcPct val="0"/>
              </a:spcAft>
              <a:defRPr/>
            </a:pPr>
            <a:r>
              <a:rPr lang="de-DE" sz="2400" dirty="0">
                <a:solidFill>
                  <a:srgbClr val="000000"/>
                </a:solidFill>
                <a:latin typeface="Times New Roman" pitchFamily="18" charset="0"/>
                <a:cs typeface="Times New Roman" pitchFamily="18" charset="0"/>
              </a:rPr>
              <a:t>Schmetterlinge aufstäuben lässt.“</a:t>
            </a:r>
          </a:p>
        </p:txBody>
      </p:sp>
      <p:pic>
        <p:nvPicPr>
          <p:cNvPr id="3" name="Grafik 2">
            <a:extLst>
              <a:ext uri="{FF2B5EF4-FFF2-40B4-BE49-F238E27FC236}">
                <a16:creationId xmlns:a16="http://schemas.microsoft.com/office/drawing/2014/main" id="{0646C0A0-BF31-5B84-7E45-529A6650FB1A}"/>
              </a:ext>
            </a:extLst>
          </p:cNvPr>
          <p:cNvPicPr>
            <a:picLocks noChangeAspect="1"/>
          </p:cNvPicPr>
          <p:nvPr/>
        </p:nvPicPr>
        <p:blipFill>
          <a:blip r:embed="rId3"/>
          <a:stretch>
            <a:fillRect/>
          </a:stretch>
        </p:blipFill>
        <p:spPr>
          <a:xfrm>
            <a:off x="5436096" y="1"/>
            <a:ext cx="3707904" cy="3031504"/>
          </a:xfrm>
          <a:prstGeom prst="rect">
            <a:avLst/>
          </a:prstGeom>
        </p:spPr>
      </p:pic>
    </p:spTree>
    <p:extLst>
      <p:ext uri="{BB962C8B-B14F-4D97-AF65-F5344CB8AC3E}">
        <p14:creationId xmlns:p14="http://schemas.microsoft.com/office/powerpoint/2010/main" val="1454245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additive="base">
                                        <p:cTn id="7" dur="500" fill="hold"/>
                                        <p:tgtEl>
                                          <p:spTgt spid="20484"/>
                                        </p:tgtEl>
                                        <p:attrNameLst>
                                          <p:attrName>ppt_x</p:attrName>
                                        </p:attrNameLst>
                                      </p:cBhvr>
                                      <p:tavLst>
                                        <p:tav tm="0">
                                          <p:val>
                                            <p:strVal val="#ppt_x"/>
                                          </p:val>
                                        </p:tav>
                                        <p:tav tm="100000">
                                          <p:val>
                                            <p:strVal val="#ppt_x"/>
                                          </p:val>
                                        </p:tav>
                                      </p:tavLst>
                                    </p:anim>
                                    <p:anim calcmode="lin" valueType="num">
                                      <p:cBhvr additive="base">
                                        <p:cTn id="8" dur="500" fill="hold"/>
                                        <p:tgtEl>
                                          <p:spTgt spid="204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Textfeld 2"/>
          <p:cNvSpPr txBox="1">
            <a:spLocks noChangeArrowheads="1"/>
          </p:cNvSpPr>
          <p:nvPr/>
        </p:nvSpPr>
        <p:spPr bwMode="auto">
          <a:xfrm>
            <a:off x="323528" y="767368"/>
            <a:ext cx="8568952" cy="4708981"/>
          </a:xfrm>
          <a:prstGeom prst="rect">
            <a:avLst/>
          </a:prstGeom>
          <a:solidFill>
            <a:schemeClr val="tx1"/>
          </a:solidFill>
          <a:ln w="9525">
            <a:noFill/>
            <a:miter lim="800000"/>
            <a:headEnd/>
            <a:tailEnd/>
          </a:ln>
        </p:spPr>
        <p:txBody>
          <a:bodyPr wrap="square">
            <a:spAutoFit/>
          </a:bodyPr>
          <a:lstStyle/>
          <a:p>
            <a:pPr fontAlgn="base">
              <a:spcAft>
                <a:spcPct val="0"/>
              </a:spcAft>
              <a:defRPr/>
            </a:pP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Naturschutzgebiet „Mainzer Sand“:</a:t>
            </a:r>
          </a:p>
          <a:p>
            <a:pPr marL="0" marR="0" lvl="0" indent="0" algn="l" defTabSz="914400" rtl="0" eaLnBrk="1" fontAlgn="base" latinLnBrk="0" hangingPunct="1">
              <a:lnSpc>
                <a:spcPct val="100000"/>
              </a:lnSpc>
              <a:spcBef>
                <a:spcPts val="0"/>
              </a:spcBef>
              <a:spcAft>
                <a:spcPct val="0"/>
              </a:spcAft>
              <a:buClrTx/>
              <a:buSzTx/>
              <a:buFontTx/>
              <a:buNone/>
              <a:tabLst/>
              <a:defRPr/>
            </a:pPr>
            <a:endPar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lang="de-DE" sz="2000" dirty="0">
                <a:solidFill>
                  <a:srgbClr val="000000"/>
                </a:solidFill>
                <a:latin typeface="Times New Roman" pitchFamily="18" charset="0"/>
                <a:cs typeface="Times New Roman" pitchFamily="18" charset="0"/>
              </a:rPr>
              <a:t>[</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Weitzel, M. (2012): Verzeichnis der im Jahre 2011 im Naturschutzgebiet "Mainzer Sand" beobachteten Tagfalterarten. </a:t>
            </a:r>
            <a:r>
              <a:rPr kumimoji="0" lang="de-DE" sz="20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Melanargia</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24, S. 89–92]</a:t>
            </a:r>
          </a:p>
          <a:p>
            <a:pPr fontAlgn="base">
              <a:spcAft>
                <a:spcPct val="0"/>
              </a:spcAft>
              <a:defRPr/>
            </a:pPr>
            <a:endParaRPr lang="de-DE" sz="2400" b="1" dirty="0">
              <a:solidFill>
                <a:srgbClr val="C00000"/>
              </a:solidFill>
              <a:latin typeface="Times New Roman" pitchFamily="18" charset="0"/>
              <a:cs typeface="Times New Roman" pitchFamily="18" charset="0"/>
            </a:endParaRPr>
          </a:p>
          <a:p>
            <a:pPr fontAlgn="base">
              <a:spcAft>
                <a:spcPct val="0"/>
              </a:spcAft>
              <a:defRPr/>
            </a:pPr>
            <a:r>
              <a:rPr lang="de-DE" sz="2400" b="1" dirty="0">
                <a:solidFill>
                  <a:srgbClr val="C00000"/>
                </a:solidFill>
                <a:latin typeface="Times New Roman" pitchFamily="18" charset="0"/>
                <a:cs typeface="Times New Roman" pitchFamily="18" charset="0"/>
              </a:rPr>
              <a:t>Juli 1966:</a:t>
            </a:r>
          </a:p>
          <a:p>
            <a:pPr fontAlgn="base">
              <a:spcAft>
                <a:spcPct val="0"/>
              </a:spcAft>
              <a:defRPr/>
            </a:pPr>
            <a:r>
              <a:rPr lang="de-DE" sz="2400" dirty="0">
                <a:solidFill>
                  <a:srgbClr val="000000"/>
                </a:solidFill>
                <a:latin typeface="Times New Roman" pitchFamily="18" charset="0"/>
                <a:cs typeface="Times New Roman" pitchFamily="18" charset="0"/>
              </a:rPr>
              <a:t>„Bei meiner ersten entomologischen Exkursion im </a:t>
            </a:r>
            <a:r>
              <a:rPr lang="de-DE" sz="2400" b="1" dirty="0">
                <a:solidFill>
                  <a:srgbClr val="C00000"/>
                </a:solidFill>
                <a:latin typeface="Times New Roman" pitchFamily="18" charset="0"/>
                <a:cs typeface="Times New Roman" pitchFamily="18" charset="0"/>
              </a:rPr>
              <a:t>Juli 1966</a:t>
            </a:r>
            <a:endParaRPr lang="de-DE" sz="2400" dirty="0">
              <a:solidFill>
                <a:srgbClr val="C00000"/>
              </a:solidFill>
              <a:latin typeface="Times New Roman" pitchFamily="18" charset="0"/>
              <a:cs typeface="Times New Roman" pitchFamily="18" charset="0"/>
            </a:endParaRPr>
          </a:p>
          <a:p>
            <a:pPr fontAlgn="base">
              <a:spcAft>
                <a:spcPct val="0"/>
              </a:spcAft>
              <a:defRPr/>
            </a:pPr>
            <a:r>
              <a:rPr lang="de-DE" sz="2400" dirty="0">
                <a:solidFill>
                  <a:srgbClr val="000000"/>
                </a:solidFill>
                <a:latin typeface="Times New Roman" pitchFamily="18" charset="0"/>
                <a:cs typeface="Times New Roman" pitchFamily="18" charset="0"/>
              </a:rPr>
              <a:t>flogen auf dem Mainzer Sand </a:t>
            </a:r>
            <a:r>
              <a:rPr lang="de-DE" sz="2400" b="1" dirty="0">
                <a:solidFill>
                  <a:srgbClr val="000000"/>
                </a:solidFill>
                <a:latin typeface="Times New Roman" pitchFamily="18" charset="0"/>
                <a:cs typeface="Times New Roman" pitchFamily="18" charset="0"/>
              </a:rPr>
              <a:t>Wolken von Bläulingen,</a:t>
            </a:r>
          </a:p>
          <a:p>
            <a:pPr fontAlgn="base">
              <a:spcAft>
                <a:spcPct val="0"/>
              </a:spcAft>
              <a:defRPr/>
            </a:pPr>
            <a:r>
              <a:rPr lang="de-DE" sz="2400" dirty="0">
                <a:solidFill>
                  <a:srgbClr val="000000"/>
                </a:solidFill>
                <a:latin typeface="Times New Roman" pitchFamily="18" charset="0"/>
                <a:cs typeface="Times New Roman" pitchFamily="18" charset="0"/>
              </a:rPr>
              <a:t>und wir konnten 14 </a:t>
            </a:r>
            <a:r>
              <a:rPr lang="de-DE" sz="2400" b="1" dirty="0">
                <a:solidFill>
                  <a:srgbClr val="000000"/>
                </a:solidFill>
                <a:latin typeface="Times New Roman" pitchFamily="18" charset="0"/>
                <a:cs typeface="Times New Roman" pitchFamily="18" charset="0"/>
              </a:rPr>
              <a:t>Bläulings-Arten</a:t>
            </a:r>
            <a:r>
              <a:rPr lang="de-DE" sz="2400" dirty="0">
                <a:solidFill>
                  <a:srgbClr val="000000"/>
                </a:solidFill>
                <a:latin typeface="Times New Roman" pitchFamily="18" charset="0"/>
                <a:cs typeface="Times New Roman" pitchFamily="18" charset="0"/>
              </a:rPr>
              <a:t> in zwei Stunden nachweisen“</a:t>
            </a:r>
          </a:p>
          <a:p>
            <a:pPr fontAlgn="base">
              <a:spcAft>
                <a:spcPct val="0"/>
              </a:spcAft>
              <a:defRPr/>
            </a:pPr>
            <a:endParaRPr lang="de-DE" sz="2400" dirty="0">
              <a:solidFill>
                <a:srgbClr val="000000"/>
              </a:solidFill>
              <a:latin typeface="Times New Roman" pitchFamily="18" charset="0"/>
              <a:cs typeface="Times New Roman" pitchFamily="18" charset="0"/>
            </a:endParaRPr>
          </a:p>
          <a:p>
            <a:pPr fontAlgn="base">
              <a:spcAft>
                <a:spcPct val="0"/>
              </a:spcAft>
              <a:defRPr/>
            </a:pPr>
            <a:r>
              <a:rPr lang="de-DE" sz="2400" b="1" dirty="0">
                <a:solidFill>
                  <a:srgbClr val="C00000"/>
                </a:solidFill>
                <a:latin typeface="Times New Roman" pitchFamily="18" charset="0"/>
                <a:cs typeface="Times New Roman" pitchFamily="18" charset="0"/>
              </a:rPr>
              <a:t>2012:</a:t>
            </a:r>
          </a:p>
          <a:p>
            <a:pPr fontAlgn="base">
              <a:spcAft>
                <a:spcPct val="0"/>
              </a:spcAft>
              <a:defRPr/>
            </a:pPr>
            <a:r>
              <a:rPr lang="de-DE" sz="2400" dirty="0">
                <a:solidFill>
                  <a:srgbClr val="000000"/>
                </a:solidFill>
                <a:latin typeface="Times New Roman" pitchFamily="18" charset="0"/>
                <a:cs typeface="Times New Roman" pitchFamily="18" charset="0"/>
              </a:rPr>
              <a:t>„Heute sehe ich nur noch wenige </a:t>
            </a:r>
            <a:r>
              <a:rPr lang="de-DE" sz="2400" b="1" dirty="0" err="1">
                <a:solidFill>
                  <a:srgbClr val="000000"/>
                </a:solidFill>
                <a:latin typeface="Times New Roman" pitchFamily="18" charset="0"/>
                <a:cs typeface="Times New Roman" pitchFamily="18" charset="0"/>
              </a:rPr>
              <a:t>Bläulingsarten</a:t>
            </a:r>
            <a:r>
              <a:rPr lang="de-DE" sz="2400" b="1" dirty="0">
                <a:solidFill>
                  <a:srgbClr val="000000"/>
                </a:solidFill>
                <a:latin typeface="Times New Roman" pitchFamily="18" charset="0"/>
                <a:cs typeface="Times New Roman" pitchFamily="18" charset="0"/>
              </a:rPr>
              <a:t> in geringer Stückzahl“</a:t>
            </a:r>
            <a:endParaRPr lang="de-DE" sz="2400"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14591929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259632" y="1556794"/>
            <a:ext cx="6840760" cy="1877437"/>
          </a:xfrm>
          <a:prstGeom prst="rect">
            <a:avLst/>
          </a:prstGeom>
          <a:solidFill>
            <a:schemeClr val="bg1">
              <a:lumMod val="95000"/>
            </a:schemeClr>
          </a:solidFill>
          <a:ln w="9525">
            <a:noFill/>
            <a:miter lim="800000"/>
            <a:headEnd/>
            <a:tailEnd/>
          </a:ln>
        </p:spPr>
        <p:txBody>
          <a:bodyPr wrap="square">
            <a:spAutoFit/>
          </a:bodyPr>
          <a:lstStyle/>
          <a:p>
            <a:pPr algn="ctr" fontAlgn="base">
              <a:spcBef>
                <a:spcPct val="0"/>
              </a:spcBef>
              <a:spcAft>
                <a:spcPct val="0"/>
              </a:spcAft>
              <a:defRPr/>
            </a:pPr>
            <a:r>
              <a:rPr lang="de-DE" sz="2400" b="1" kern="0" dirty="0">
                <a:solidFill>
                  <a:srgbClr val="000000"/>
                </a:solidFill>
                <a:latin typeface="Times New Roman" pitchFamily="18" charset="0"/>
                <a:cs typeface="Calibri" pitchFamily="34" charset="0"/>
              </a:rPr>
              <a:t>Was fällt auf ?:</a:t>
            </a:r>
          </a:p>
          <a:p>
            <a:pPr algn="ctr" fontAlgn="base">
              <a:spcBef>
                <a:spcPct val="0"/>
              </a:spcBef>
              <a:spcAft>
                <a:spcPct val="0"/>
              </a:spcAft>
              <a:defRPr/>
            </a:pPr>
            <a:endParaRPr lang="de-DE" sz="6000" b="1" kern="0" dirty="0">
              <a:solidFill>
                <a:srgbClr val="000000"/>
              </a:solidFill>
              <a:latin typeface="Times New Roman" pitchFamily="18" charset="0"/>
              <a:cs typeface="Calibri" pitchFamily="34" charset="0"/>
            </a:endParaRPr>
          </a:p>
          <a:p>
            <a:pPr algn="ctr" fontAlgn="base">
              <a:spcBef>
                <a:spcPct val="0"/>
              </a:spcBef>
              <a:spcAft>
                <a:spcPct val="0"/>
              </a:spcAft>
              <a:defRPr/>
            </a:pPr>
            <a:r>
              <a:rPr lang="de-DE" sz="3200" b="1" kern="0" dirty="0">
                <a:solidFill>
                  <a:srgbClr val="000000"/>
                </a:solidFill>
                <a:latin typeface="Times New Roman" pitchFamily="18" charset="0"/>
                <a:cs typeface="Calibri" pitchFamily="34" charset="0"/>
              </a:rPr>
              <a:t>Es ist </a:t>
            </a:r>
            <a:r>
              <a:rPr lang="de-DE" sz="3200" b="1" kern="0" dirty="0">
                <a:solidFill>
                  <a:srgbClr val="C00000"/>
                </a:solidFill>
                <a:latin typeface="Times New Roman" pitchFamily="18" charset="0"/>
                <a:cs typeface="Calibri" pitchFamily="34" charset="0"/>
              </a:rPr>
              <a:t>nicht von Wäldern </a:t>
            </a:r>
            <a:r>
              <a:rPr lang="de-DE" sz="3200" b="1" kern="0" dirty="0">
                <a:solidFill>
                  <a:srgbClr val="000000"/>
                </a:solidFill>
                <a:latin typeface="Times New Roman" pitchFamily="18" charset="0"/>
                <a:cs typeface="Calibri" pitchFamily="34" charset="0"/>
              </a:rPr>
              <a:t>die Rede</a:t>
            </a:r>
            <a:endParaRPr lang="de-DE" sz="3200" kern="0" dirty="0">
              <a:solidFill>
                <a:srgbClr val="000000"/>
              </a:solidFill>
              <a:latin typeface="Times New Roman" pitchFamily="18" charset="0"/>
              <a:cs typeface="Calibri" pitchFamily="34" charset="0"/>
            </a:endParaRPr>
          </a:p>
        </p:txBody>
      </p:sp>
    </p:spTree>
    <p:extLst>
      <p:ext uri="{BB962C8B-B14F-4D97-AF65-F5344CB8AC3E}">
        <p14:creationId xmlns:p14="http://schemas.microsoft.com/office/powerpoint/2010/main" val="30738545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feld 4"/>
          <p:cNvSpPr txBox="1">
            <a:spLocks noChangeArrowheads="1"/>
          </p:cNvSpPr>
          <p:nvPr/>
        </p:nvSpPr>
        <p:spPr bwMode="auto">
          <a:xfrm>
            <a:off x="4861727" y="1642655"/>
            <a:ext cx="4191710" cy="2308324"/>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dirty="0">
                <a:solidFill>
                  <a:srgbClr val="000000"/>
                </a:solidFill>
                <a:latin typeface="Times New Roman" pitchFamily="18" charset="0"/>
                <a:cs typeface="Calibri" pitchFamily="34" charset="0"/>
              </a:rPr>
              <a:t>Was fällt auf?</a:t>
            </a:r>
          </a:p>
          <a:p>
            <a:pPr fontAlgn="base">
              <a:spcBef>
                <a:spcPct val="0"/>
              </a:spcBef>
              <a:spcAft>
                <a:spcPct val="0"/>
              </a:spcAft>
              <a:defRPr/>
            </a:pPr>
            <a:endParaRPr lang="de-DE" sz="2400" dirty="0">
              <a:solidFill>
                <a:srgbClr val="000000"/>
              </a:solidFill>
              <a:latin typeface="Times New Roman" pitchFamily="18" charset="0"/>
              <a:cs typeface="Calibri" pitchFamily="34" charset="0"/>
            </a:endParaRPr>
          </a:p>
          <a:p>
            <a:pPr fontAlgn="base">
              <a:spcBef>
                <a:spcPct val="0"/>
              </a:spcBef>
              <a:spcAft>
                <a:spcPct val="0"/>
              </a:spcAft>
              <a:defRPr/>
            </a:pPr>
            <a:r>
              <a:rPr lang="de-DE" sz="2400" dirty="0">
                <a:solidFill>
                  <a:srgbClr val="000000"/>
                </a:solidFill>
                <a:latin typeface="Times New Roman" pitchFamily="18" charset="0"/>
                <a:cs typeface="Calibri" pitchFamily="34" charset="0"/>
              </a:rPr>
              <a:t>Außer dem Verlust von 18 Arten aus </a:t>
            </a:r>
            <a:r>
              <a:rPr lang="de-DE" sz="2400" b="1" dirty="0">
                <a:solidFill>
                  <a:srgbClr val="0000FF"/>
                </a:solidFill>
                <a:latin typeface="Times New Roman" pitchFamily="18" charset="0"/>
                <a:cs typeface="Calibri" pitchFamily="34" charset="0"/>
              </a:rPr>
              <a:t>lichten</a:t>
            </a:r>
            <a:r>
              <a:rPr lang="de-DE" sz="2400" b="1" dirty="0">
                <a:solidFill>
                  <a:srgbClr val="000000"/>
                </a:solidFill>
                <a:latin typeface="Times New Roman" pitchFamily="18" charset="0"/>
                <a:cs typeface="Calibri" pitchFamily="34" charset="0"/>
              </a:rPr>
              <a:t> Niederwäldern </a:t>
            </a:r>
            <a:r>
              <a:rPr lang="de-DE" sz="2400" dirty="0">
                <a:solidFill>
                  <a:srgbClr val="000000"/>
                </a:solidFill>
                <a:latin typeface="Times New Roman" pitchFamily="18" charset="0"/>
                <a:cs typeface="Calibri" pitchFamily="34" charset="0"/>
              </a:rPr>
              <a:t>ist </a:t>
            </a:r>
            <a:r>
              <a:rPr lang="de-DE" sz="2400" b="1" dirty="0">
                <a:solidFill>
                  <a:srgbClr val="C00000"/>
                </a:solidFill>
                <a:latin typeface="Times New Roman" pitchFamily="18" charset="0"/>
                <a:cs typeface="Calibri" pitchFamily="34" charset="0"/>
              </a:rPr>
              <a:t>keine einzige Wald-Art verschwunden</a:t>
            </a:r>
          </a:p>
        </p:txBody>
      </p:sp>
      <p:pic>
        <p:nvPicPr>
          <p:cNvPr id="3" name="Grafik 2">
            <a:extLst>
              <a:ext uri="{FF2B5EF4-FFF2-40B4-BE49-F238E27FC236}">
                <a16:creationId xmlns:a16="http://schemas.microsoft.com/office/drawing/2014/main" id="{E03AB76B-2CA9-1833-EFE3-39CB7DDC040D}"/>
              </a:ext>
            </a:extLst>
          </p:cNvPr>
          <p:cNvPicPr>
            <a:picLocks noChangeAspect="1"/>
          </p:cNvPicPr>
          <p:nvPr/>
        </p:nvPicPr>
        <p:blipFill>
          <a:blip r:embed="rId3"/>
          <a:stretch>
            <a:fillRect/>
          </a:stretch>
        </p:blipFill>
        <p:spPr>
          <a:xfrm>
            <a:off x="107504" y="1284285"/>
            <a:ext cx="4680520" cy="5241061"/>
          </a:xfrm>
          <a:prstGeom prst="rect">
            <a:avLst/>
          </a:prstGeom>
        </p:spPr>
      </p:pic>
      <p:sp>
        <p:nvSpPr>
          <p:cNvPr id="2" name="Textfeld 4">
            <a:extLst>
              <a:ext uri="{FF2B5EF4-FFF2-40B4-BE49-F238E27FC236}">
                <a16:creationId xmlns:a16="http://schemas.microsoft.com/office/drawing/2014/main" id="{418EFFCF-B6D9-C4D1-0CB2-1E59A78FD447}"/>
              </a:ext>
            </a:extLst>
          </p:cNvPr>
          <p:cNvSpPr txBox="1">
            <a:spLocks noChangeArrowheads="1"/>
          </p:cNvSpPr>
          <p:nvPr/>
        </p:nvSpPr>
        <p:spPr bwMode="auto">
          <a:xfrm>
            <a:off x="1079612" y="313995"/>
            <a:ext cx="6984776" cy="830997"/>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dirty="0">
                <a:solidFill>
                  <a:srgbClr val="000000"/>
                </a:solidFill>
                <a:latin typeface="Times New Roman" panose="02020603050405020304" pitchFamily="18" charset="0"/>
                <a:cs typeface="Times New Roman" panose="02020603050405020304" pitchFamily="18" charset="0"/>
              </a:rPr>
              <a:t>Habitat-Ansprüche der </a:t>
            </a:r>
            <a:r>
              <a:rPr lang="de-DE" sz="2400" b="1" dirty="0">
                <a:solidFill>
                  <a:srgbClr val="C00000"/>
                </a:solidFill>
                <a:latin typeface="Times New Roman" panose="02020603050405020304" pitchFamily="18" charset="0"/>
                <a:cs typeface="Times New Roman" panose="02020603050405020304" pitchFamily="18" charset="0"/>
              </a:rPr>
              <a:t>148</a:t>
            </a:r>
            <a:r>
              <a:rPr lang="de-DE" sz="2400" dirty="0">
                <a:solidFill>
                  <a:srgbClr val="000000"/>
                </a:solidFill>
                <a:latin typeface="Times New Roman" panose="02020603050405020304" pitchFamily="18" charset="0"/>
                <a:cs typeface="Times New Roman" panose="02020603050405020304" pitchFamily="18" charset="0"/>
              </a:rPr>
              <a:t> im Osnabrücker Land verschollenen Gefäßpflanzenarten</a:t>
            </a:r>
          </a:p>
        </p:txBody>
      </p:sp>
    </p:spTree>
    <p:extLst>
      <p:ext uri="{BB962C8B-B14F-4D97-AF65-F5344CB8AC3E}">
        <p14:creationId xmlns:p14="http://schemas.microsoft.com/office/powerpoint/2010/main" val="36203920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842"/>
                                        </p:tgtEl>
                                        <p:attrNameLst>
                                          <p:attrName>style.visibility</p:attrName>
                                        </p:attrNameLst>
                                      </p:cBhvr>
                                      <p:to>
                                        <p:strVal val="visible"/>
                                      </p:to>
                                    </p:set>
                                    <p:anim calcmode="lin" valueType="num">
                                      <p:cBhvr additive="base">
                                        <p:cTn id="13" dur="500" fill="hold"/>
                                        <p:tgtEl>
                                          <p:spTgt spid="35842"/>
                                        </p:tgtEl>
                                        <p:attrNameLst>
                                          <p:attrName>ppt_x</p:attrName>
                                        </p:attrNameLst>
                                      </p:cBhvr>
                                      <p:tavLst>
                                        <p:tav tm="0">
                                          <p:val>
                                            <p:strVal val="#ppt_x"/>
                                          </p:val>
                                        </p:tav>
                                        <p:tav tm="100000">
                                          <p:val>
                                            <p:strVal val="#ppt_x"/>
                                          </p:val>
                                        </p:tav>
                                      </p:tavLst>
                                    </p:anim>
                                    <p:anim calcmode="lin" valueType="num">
                                      <p:cBhvr additive="base">
                                        <p:cTn id="14" dur="500" fill="hold"/>
                                        <p:tgtEl>
                                          <p:spTgt spid="358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7FDC5CD0-FD72-2E2C-C292-761EA7B427B6}"/>
              </a:ext>
            </a:extLst>
          </p:cNvPr>
          <p:cNvGraphicFramePr>
            <a:graphicFrameLocks noChangeAspect="1"/>
          </p:cNvGraphicFramePr>
          <p:nvPr/>
        </p:nvGraphicFramePr>
        <p:xfrm>
          <a:off x="539552" y="1196752"/>
          <a:ext cx="8064896" cy="4896544"/>
        </p:xfrm>
        <a:graphic>
          <a:graphicData uri="http://schemas.openxmlformats.org/presentationml/2006/ole">
            <mc:AlternateContent xmlns:mc="http://schemas.openxmlformats.org/markup-compatibility/2006">
              <mc:Choice xmlns:v="urn:schemas-microsoft-com:vml" Requires="v">
                <p:oleObj name="Image" r:id="rId2" imgW="9663480" imgH="3555360" progId="Photoshop.Image.12">
                  <p:embed/>
                </p:oleObj>
              </mc:Choice>
              <mc:Fallback>
                <p:oleObj name="Image" r:id="rId2" imgW="9663480" imgH="3555360" progId="Photoshop.Image.12">
                  <p:embed/>
                  <p:pic>
                    <p:nvPicPr>
                      <p:cNvPr id="2" name="Objekt 1">
                        <a:extLst>
                          <a:ext uri="{FF2B5EF4-FFF2-40B4-BE49-F238E27FC236}">
                            <a16:creationId xmlns:a16="http://schemas.microsoft.com/office/drawing/2014/main" id="{7FDC5CD0-FD72-2E2C-C292-761EA7B427B6}"/>
                          </a:ext>
                        </a:extLst>
                      </p:cNvPr>
                      <p:cNvPicPr/>
                      <p:nvPr/>
                    </p:nvPicPr>
                    <p:blipFill>
                      <a:blip r:embed="rId3"/>
                      <a:stretch>
                        <a:fillRect/>
                      </a:stretch>
                    </p:blipFill>
                    <p:spPr>
                      <a:xfrm>
                        <a:off x="539552" y="1196752"/>
                        <a:ext cx="8064896" cy="4896544"/>
                      </a:xfrm>
                      <a:prstGeom prst="rect">
                        <a:avLst/>
                      </a:prstGeom>
                    </p:spPr>
                  </p:pic>
                </p:oleObj>
              </mc:Fallback>
            </mc:AlternateContent>
          </a:graphicData>
        </a:graphic>
      </p:graphicFrame>
      <p:graphicFrame>
        <p:nvGraphicFramePr>
          <p:cNvPr id="5" name="Objekt 4">
            <a:extLst>
              <a:ext uri="{FF2B5EF4-FFF2-40B4-BE49-F238E27FC236}">
                <a16:creationId xmlns:a16="http://schemas.microsoft.com/office/drawing/2014/main" id="{35D85F96-385E-968D-D9E4-D857E3B67933}"/>
              </a:ext>
            </a:extLst>
          </p:cNvPr>
          <p:cNvGraphicFramePr>
            <a:graphicFrameLocks noChangeAspect="1"/>
          </p:cNvGraphicFramePr>
          <p:nvPr/>
        </p:nvGraphicFramePr>
        <p:xfrm>
          <a:off x="5220072" y="2212372"/>
          <a:ext cx="1816100" cy="546100"/>
        </p:xfrm>
        <a:graphic>
          <a:graphicData uri="http://schemas.openxmlformats.org/presentationml/2006/ole">
            <mc:AlternateContent xmlns:mc="http://schemas.openxmlformats.org/markup-compatibility/2006">
              <mc:Choice xmlns:v="urn:schemas-microsoft-com:vml" Requires="v">
                <p:oleObj name="Image" r:id="rId4" imgW="1815840" imgH="545760" progId="Photoshop.Image.12">
                  <p:embed/>
                </p:oleObj>
              </mc:Choice>
              <mc:Fallback>
                <p:oleObj name="Image" r:id="rId4" imgW="1815840" imgH="545760" progId="Photoshop.Image.12">
                  <p:embed/>
                  <p:pic>
                    <p:nvPicPr>
                      <p:cNvPr id="5" name="Objekt 4">
                        <a:extLst>
                          <a:ext uri="{FF2B5EF4-FFF2-40B4-BE49-F238E27FC236}">
                            <a16:creationId xmlns:a16="http://schemas.microsoft.com/office/drawing/2014/main" id="{35D85F96-385E-968D-D9E4-D857E3B67933}"/>
                          </a:ext>
                        </a:extLst>
                      </p:cNvPr>
                      <p:cNvPicPr/>
                      <p:nvPr/>
                    </p:nvPicPr>
                    <p:blipFill>
                      <a:blip r:embed="rId5"/>
                      <a:stretch>
                        <a:fillRect/>
                      </a:stretch>
                    </p:blipFill>
                    <p:spPr>
                      <a:xfrm>
                        <a:off x="5220072" y="2212372"/>
                        <a:ext cx="1816100" cy="546100"/>
                      </a:xfrm>
                      <a:prstGeom prst="rect">
                        <a:avLst/>
                      </a:prstGeom>
                    </p:spPr>
                  </p:pic>
                </p:oleObj>
              </mc:Fallback>
            </mc:AlternateContent>
          </a:graphicData>
        </a:graphic>
      </p:graphicFrame>
      <p:graphicFrame>
        <p:nvGraphicFramePr>
          <p:cNvPr id="6" name="Objekt 5">
            <a:extLst>
              <a:ext uri="{FF2B5EF4-FFF2-40B4-BE49-F238E27FC236}">
                <a16:creationId xmlns:a16="http://schemas.microsoft.com/office/drawing/2014/main" id="{1495027E-C4B4-82CD-792A-5A2E53F8F34A}"/>
              </a:ext>
            </a:extLst>
          </p:cNvPr>
          <p:cNvGraphicFramePr>
            <a:graphicFrameLocks noChangeAspect="1"/>
          </p:cNvGraphicFramePr>
          <p:nvPr/>
        </p:nvGraphicFramePr>
        <p:xfrm>
          <a:off x="4045322" y="4869160"/>
          <a:ext cx="2349500" cy="381000"/>
        </p:xfrm>
        <a:graphic>
          <a:graphicData uri="http://schemas.openxmlformats.org/presentationml/2006/ole">
            <mc:AlternateContent xmlns:mc="http://schemas.openxmlformats.org/markup-compatibility/2006">
              <mc:Choice xmlns:v="urn:schemas-microsoft-com:vml" Requires="v">
                <p:oleObj name="Image" r:id="rId6" imgW="2349000" imgH="380880" progId="Photoshop.Image.12">
                  <p:embed/>
                </p:oleObj>
              </mc:Choice>
              <mc:Fallback>
                <p:oleObj name="Image" r:id="rId6" imgW="2349000" imgH="380880" progId="Photoshop.Image.12">
                  <p:embed/>
                  <p:pic>
                    <p:nvPicPr>
                      <p:cNvPr id="6" name="Objekt 5">
                        <a:extLst>
                          <a:ext uri="{FF2B5EF4-FFF2-40B4-BE49-F238E27FC236}">
                            <a16:creationId xmlns:a16="http://schemas.microsoft.com/office/drawing/2014/main" id="{1495027E-C4B4-82CD-792A-5A2E53F8F34A}"/>
                          </a:ext>
                        </a:extLst>
                      </p:cNvPr>
                      <p:cNvPicPr/>
                      <p:nvPr/>
                    </p:nvPicPr>
                    <p:blipFill>
                      <a:blip r:embed="rId7"/>
                      <a:stretch>
                        <a:fillRect/>
                      </a:stretch>
                    </p:blipFill>
                    <p:spPr>
                      <a:xfrm>
                        <a:off x="4045322" y="4869160"/>
                        <a:ext cx="2349500" cy="381000"/>
                      </a:xfrm>
                      <a:prstGeom prst="rect">
                        <a:avLst/>
                      </a:prstGeom>
                    </p:spPr>
                  </p:pic>
                </p:oleObj>
              </mc:Fallback>
            </mc:AlternateContent>
          </a:graphicData>
        </a:graphic>
      </p:graphicFrame>
      <p:graphicFrame>
        <p:nvGraphicFramePr>
          <p:cNvPr id="7" name="Objekt 6">
            <a:extLst>
              <a:ext uri="{FF2B5EF4-FFF2-40B4-BE49-F238E27FC236}">
                <a16:creationId xmlns:a16="http://schemas.microsoft.com/office/drawing/2014/main" id="{F8A382F3-6AE9-6101-AA86-CFD2CAA5F0F4}"/>
              </a:ext>
            </a:extLst>
          </p:cNvPr>
          <p:cNvGraphicFramePr>
            <a:graphicFrameLocks noChangeAspect="1"/>
          </p:cNvGraphicFramePr>
          <p:nvPr/>
        </p:nvGraphicFramePr>
        <p:xfrm>
          <a:off x="547552" y="6093296"/>
          <a:ext cx="8064896" cy="432048"/>
        </p:xfrm>
        <a:graphic>
          <a:graphicData uri="http://schemas.openxmlformats.org/presentationml/2006/ole">
            <mc:AlternateContent xmlns:mc="http://schemas.openxmlformats.org/markup-compatibility/2006">
              <mc:Choice xmlns:v="urn:schemas-microsoft-com:vml" Requires="v">
                <p:oleObj name="Image" r:id="rId8" imgW="9929880" imgH="520560" progId="Photoshop.Image.12">
                  <p:embed/>
                </p:oleObj>
              </mc:Choice>
              <mc:Fallback>
                <p:oleObj name="Image" r:id="rId8" imgW="9929880" imgH="520560" progId="Photoshop.Image.12">
                  <p:embed/>
                  <p:pic>
                    <p:nvPicPr>
                      <p:cNvPr id="7" name="Objekt 6">
                        <a:extLst>
                          <a:ext uri="{FF2B5EF4-FFF2-40B4-BE49-F238E27FC236}">
                            <a16:creationId xmlns:a16="http://schemas.microsoft.com/office/drawing/2014/main" id="{F8A382F3-6AE9-6101-AA86-CFD2CAA5F0F4}"/>
                          </a:ext>
                        </a:extLst>
                      </p:cNvPr>
                      <p:cNvPicPr/>
                      <p:nvPr/>
                    </p:nvPicPr>
                    <p:blipFill>
                      <a:blip r:embed="rId9"/>
                      <a:stretch>
                        <a:fillRect/>
                      </a:stretch>
                    </p:blipFill>
                    <p:spPr>
                      <a:xfrm>
                        <a:off x="547552" y="6093296"/>
                        <a:ext cx="8064896" cy="432048"/>
                      </a:xfrm>
                      <a:prstGeom prst="rect">
                        <a:avLst/>
                      </a:prstGeom>
                    </p:spPr>
                  </p:pic>
                </p:oleObj>
              </mc:Fallback>
            </mc:AlternateContent>
          </a:graphicData>
        </a:graphic>
      </p:graphicFrame>
      <p:sp>
        <p:nvSpPr>
          <p:cNvPr id="10" name="Textfeld 4"/>
          <p:cNvSpPr txBox="1">
            <a:spLocks noChangeArrowheads="1"/>
          </p:cNvSpPr>
          <p:nvPr/>
        </p:nvSpPr>
        <p:spPr bwMode="auto">
          <a:xfrm>
            <a:off x="539554" y="260650"/>
            <a:ext cx="7992887" cy="830997"/>
          </a:xfrm>
          <a:prstGeom prst="rect">
            <a:avLst/>
          </a:prstGeom>
          <a:solidFill>
            <a:srgbClr val="FFFFFF"/>
          </a:solidFill>
          <a:ln w="9525">
            <a:noFill/>
            <a:miter lim="800000"/>
            <a:headEnd/>
            <a:tailEnd/>
          </a:ln>
        </p:spPr>
        <p:txBody>
          <a:bodyPr wrap="square">
            <a:spAutoFit/>
          </a:bodyPr>
          <a:lstStyle/>
          <a:p>
            <a:pPr>
              <a:defRPr/>
            </a:pPr>
            <a:r>
              <a:rPr lang="de-DE" sz="2400" kern="0" dirty="0">
                <a:solidFill>
                  <a:srgbClr val="000000"/>
                </a:solidFill>
                <a:latin typeface="Times New Roman" pitchFamily="18" charset="0"/>
                <a:cs typeface="Calibri" pitchFamily="34" charset="0"/>
              </a:rPr>
              <a:t>Bestandsentwicklung in Deutschland</a:t>
            </a:r>
          </a:p>
          <a:p>
            <a:pPr>
              <a:defRPr/>
            </a:pPr>
            <a:r>
              <a:rPr lang="de-DE" sz="2400" kern="0" dirty="0">
                <a:solidFill>
                  <a:srgbClr val="000000"/>
                </a:solidFill>
                <a:latin typeface="Times New Roman" pitchFamily="18" charset="0"/>
                <a:cs typeface="Calibri" pitchFamily="34" charset="0"/>
              </a:rPr>
              <a:t>von </a:t>
            </a:r>
            <a:r>
              <a:rPr lang="de-DE" sz="2400" b="1" kern="0" dirty="0">
                <a:solidFill>
                  <a:srgbClr val="000000"/>
                </a:solidFill>
                <a:latin typeface="Times New Roman" pitchFamily="18" charset="0"/>
                <a:cs typeface="Calibri" pitchFamily="34" charset="0"/>
              </a:rPr>
              <a:t>Vögeln der </a:t>
            </a:r>
            <a:r>
              <a:rPr lang="de-DE" sz="2400" b="1" kern="0" dirty="0">
                <a:solidFill>
                  <a:srgbClr val="FF0000"/>
                </a:solidFill>
                <a:latin typeface="Times New Roman" pitchFamily="18" charset="0"/>
                <a:cs typeface="Calibri" pitchFamily="34" charset="0"/>
              </a:rPr>
              <a:t>Wälder </a:t>
            </a:r>
            <a:r>
              <a:rPr lang="de-DE" sz="2400" kern="0" dirty="0">
                <a:solidFill>
                  <a:srgbClr val="000000"/>
                </a:solidFill>
                <a:latin typeface="Times New Roman" pitchFamily="18" charset="0"/>
                <a:cs typeface="Calibri" pitchFamily="34" charset="0"/>
              </a:rPr>
              <a:t>und des </a:t>
            </a:r>
            <a:r>
              <a:rPr lang="de-DE" sz="2400" b="1" kern="0" dirty="0">
                <a:solidFill>
                  <a:srgbClr val="FF0000"/>
                </a:solidFill>
                <a:latin typeface="Times New Roman" pitchFamily="18" charset="0"/>
                <a:cs typeface="Calibri" pitchFamily="34" charset="0"/>
              </a:rPr>
              <a:t>Agrarlandes</a:t>
            </a:r>
            <a:r>
              <a:rPr lang="de-DE" sz="2400" kern="0" dirty="0">
                <a:solidFill>
                  <a:srgbClr val="000000"/>
                </a:solidFill>
                <a:latin typeface="Times New Roman" pitchFamily="18" charset="0"/>
                <a:cs typeface="Calibri" pitchFamily="34" charset="0"/>
              </a:rPr>
              <a:t> </a:t>
            </a:r>
            <a:r>
              <a:rPr lang="de-DE" sz="2400" b="1" kern="0" dirty="0">
                <a:solidFill>
                  <a:srgbClr val="000000"/>
                </a:solidFill>
                <a:latin typeface="Times New Roman" pitchFamily="18" charset="0"/>
                <a:cs typeface="Calibri" pitchFamily="34" charset="0"/>
              </a:rPr>
              <a:t>1990 bis 2015</a:t>
            </a:r>
            <a:endParaRPr lang="de-DE" sz="2400" kern="0" dirty="0">
              <a:solidFill>
                <a:srgbClr val="000000"/>
              </a:solidFill>
              <a:latin typeface="Times New Roman" pitchFamily="18" charset="0"/>
              <a:cs typeface="Calibri" pitchFamily="34" charset="0"/>
            </a:endParaRPr>
          </a:p>
        </p:txBody>
      </p:sp>
      <p:sp>
        <p:nvSpPr>
          <p:cNvPr id="4" name="Textfeld 3">
            <a:extLst>
              <a:ext uri="{FF2B5EF4-FFF2-40B4-BE49-F238E27FC236}">
                <a16:creationId xmlns:a16="http://schemas.microsoft.com/office/drawing/2014/main" id="{9B2D4248-4782-605C-74B4-B173480B4BBD}"/>
              </a:ext>
            </a:extLst>
          </p:cNvPr>
          <p:cNvSpPr txBox="1">
            <a:spLocks noChangeArrowheads="1"/>
          </p:cNvSpPr>
          <p:nvPr/>
        </p:nvSpPr>
        <p:spPr bwMode="auto">
          <a:xfrm>
            <a:off x="6914853" y="5661250"/>
            <a:ext cx="1662113" cy="307975"/>
          </a:xfrm>
          <a:prstGeom prst="rect">
            <a:avLst/>
          </a:prstGeom>
          <a:solidFill>
            <a:srgbClr val="FFFFFF">
              <a:lumMod val="85000"/>
            </a:srgbClr>
          </a:solidFill>
          <a:ln w="9525">
            <a:noFill/>
            <a:miter lim="800000"/>
            <a:headEnd/>
            <a:tailEnd/>
          </a:ln>
        </p:spPr>
        <p:txBody>
          <a:bodyPr>
            <a:spAutoFit/>
          </a:bodyPr>
          <a:lstStyle/>
          <a:p>
            <a:pPr algn="ctr">
              <a:defRPr/>
            </a:pPr>
            <a:r>
              <a:rPr lang="de-DE" sz="1400" kern="0" dirty="0">
                <a:solidFill>
                  <a:srgbClr val="000000"/>
                </a:solidFill>
                <a:latin typeface="Times New Roman" pitchFamily="18" charset="0"/>
                <a:cs typeface="Arial" charset="0"/>
              </a:rPr>
              <a:t>Geißler-Strobel</a:t>
            </a:r>
            <a:endParaRPr lang="de-DE" sz="1400" b="1" kern="0" dirty="0">
              <a:solidFill>
                <a:srgbClr val="000000"/>
              </a:solidFill>
              <a:latin typeface="Times New Roman" pitchFamily="18" charset="0"/>
              <a:cs typeface="Calibri" pitchFamily="34" charset="0"/>
            </a:endParaRPr>
          </a:p>
        </p:txBody>
      </p:sp>
      <p:sp>
        <p:nvSpPr>
          <p:cNvPr id="3" name="Rechteck 2">
            <a:extLst>
              <a:ext uri="{FF2B5EF4-FFF2-40B4-BE49-F238E27FC236}">
                <a16:creationId xmlns:a16="http://schemas.microsoft.com/office/drawing/2014/main" id="{A0054C51-31BB-3ED9-C42A-2759458D3548}"/>
              </a:ext>
            </a:extLst>
          </p:cNvPr>
          <p:cNvSpPr/>
          <p:nvPr/>
        </p:nvSpPr>
        <p:spPr>
          <a:xfrm>
            <a:off x="2048292" y="6202188"/>
            <a:ext cx="648072" cy="3383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de-DE">
              <a:solidFill>
                <a:srgbClr val="FFFFFF"/>
              </a:solidFill>
            </a:endParaRPr>
          </a:p>
        </p:txBody>
      </p:sp>
      <p:sp>
        <p:nvSpPr>
          <p:cNvPr id="8" name="Rechteck 7">
            <a:extLst>
              <a:ext uri="{FF2B5EF4-FFF2-40B4-BE49-F238E27FC236}">
                <a16:creationId xmlns:a16="http://schemas.microsoft.com/office/drawing/2014/main" id="{FD7D3C3B-CBED-66BE-6024-CE2963D51CD1}"/>
              </a:ext>
            </a:extLst>
          </p:cNvPr>
          <p:cNvSpPr/>
          <p:nvPr/>
        </p:nvSpPr>
        <p:spPr>
          <a:xfrm>
            <a:off x="7863840" y="6217367"/>
            <a:ext cx="831668" cy="3383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de-DE">
              <a:solidFill>
                <a:srgbClr val="FFFFFF"/>
              </a:solidFill>
            </a:endParaRPr>
          </a:p>
        </p:txBody>
      </p:sp>
    </p:spTree>
    <p:extLst>
      <p:ext uri="{BB962C8B-B14F-4D97-AF65-F5344CB8AC3E}">
        <p14:creationId xmlns:p14="http://schemas.microsoft.com/office/powerpoint/2010/main" val="33651898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feld 4"/>
          <p:cNvSpPr txBox="1">
            <a:spLocks noChangeArrowheads="1"/>
          </p:cNvSpPr>
          <p:nvPr/>
        </p:nvSpPr>
        <p:spPr bwMode="auto">
          <a:xfrm>
            <a:off x="611560" y="548682"/>
            <a:ext cx="7848228" cy="830997"/>
          </a:xfrm>
          <a:prstGeom prst="rect">
            <a:avLst/>
          </a:prstGeom>
          <a:solidFill>
            <a:schemeClr val="tx1"/>
          </a:solidFill>
          <a:ln w="9525">
            <a:noFill/>
            <a:miter lim="800000"/>
            <a:headEnd/>
            <a:tailEnd/>
          </a:ln>
        </p:spPr>
        <p:txBody>
          <a:bodyPr wrap="square">
            <a:spAutoFit/>
          </a:bodyPr>
          <a:lstStyle/>
          <a:p>
            <a:pPr algn="ctr" fontAlgn="base">
              <a:spcBef>
                <a:spcPct val="0"/>
              </a:spcBef>
              <a:spcAft>
                <a:spcPct val="0"/>
              </a:spcAft>
              <a:defRPr/>
            </a:pPr>
            <a:r>
              <a:rPr lang="de-DE" sz="2400" dirty="0">
                <a:solidFill>
                  <a:srgbClr val="000000"/>
                </a:solidFill>
                <a:latin typeface="Times New Roman" pitchFamily="18" charset="0"/>
                <a:cs typeface="Arial" charset="0"/>
              </a:rPr>
              <a:t>Nahezu alle heute in Deutschland lebenden </a:t>
            </a:r>
            <a:r>
              <a:rPr lang="de-DE" sz="2400" b="1" dirty="0">
                <a:solidFill>
                  <a:srgbClr val="C00000"/>
                </a:solidFill>
                <a:latin typeface="Times New Roman" pitchFamily="18" charset="0"/>
                <a:cs typeface="Arial" charset="0"/>
              </a:rPr>
              <a:t>Waldvogel-Arten</a:t>
            </a:r>
            <a:r>
              <a:rPr lang="de-DE" sz="2400" dirty="0">
                <a:solidFill>
                  <a:srgbClr val="000000"/>
                </a:solidFill>
                <a:latin typeface="Times New Roman" pitchFamily="18" charset="0"/>
                <a:cs typeface="Arial" charset="0"/>
              </a:rPr>
              <a:t> haben </a:t>
            </a:r>
            <a:r>
              <a:rPr lang="de-DE" sz="2400" b="1" dirty="0">
                <a:solidFill>
                  <a:srgbClr val="0000FF"/>
                </a:solidFill>
                <a:latin typeface="Times New Roman" pitchFamily="18" charset="0"/>
                <a:cs typeface="Arial" charset="0"/>
              </a:rPr>
              <a:t>zugenommen:</a:t>
            </a:r>
          </a:p>
        </p:txBody>
      </p:sp>
      <p:pic>
        <p:nvPicPr>
          <p:cNvPr id="3" name="Grafik 2">
            <a:extLst>
              <a:ext uri="{FF2B5EF4-FFF2-40B4-BE49-F238E27FC236}">
                <a16:creationId xmlns:a16="http://schemas.microsoft.com/office/drawing/2014/main" id="{CB7387DA-CC9A-8988-80F2-4D0F9509E5F2}"/>
              </a:ext>
            </a:extLst>
          </p:cNvPr>
          <p:cNvPicPr>
            <a:picLocks noChangeAspect="1"/>
          </p:cNvPicPr>
          <p:nvPr/>
        </p:nvPicPr>
        <p:blipFill>
          <a:blip r:embed="rId3"/>
          <a:stretch>
            <a:fillRect/>
          </a:stretch>
        </p:blipFill>
        <p:spPr>
          <a:xfrm>
            <a:off x="107504" y="1484786"/>
            <a:ext cx="2160240" cy="4689303"/>
          </a:xfrm>
          <a:prstGeom prst="rect">
            <a:avLst/>
          </a:prstGeom>
        </p:spPr>
      </p:pic>
      <p:sp>
        <p:nvSpPr>
          <p:cNvPr id="6" name="Textfeld 5">
            <a:extLst>
              <a:ext uri="{FF2B5EF4-FFF2-40B4-BE49-F238E27FC236}">
                <a16:creationId xmlns:a16="http://schemas.microsoft.com/office/drawing/2014/main" id="{FB6F3B5D-B539-1694-65F1-D1783BFA2CDB}"/>
              </a:ext>
            </a:extLst>
          </p:cNvPr>
          <p:cNvSpPr txBox="1">
            <a:spLocks noChangeArrowheads="1"/>
          </p:cNvSpPr>
          <p:nvPr/>
        </p:nvSpPr>
        <p:spPr bwMode="auto">
          <a:xfrm>
            <a:off x="539555" y="6174089"/>
            <a:ext cx="1080119" cy="307975"/>
          </a:xfrm>
          <a:prstGeom prst="rect">
            <a:avLst/>
          </a:prstGeom>
          <a:solidFill>
            <a:srgbClr val="FFFFFF">
              <a:lumMod val="85000"/>
            </a:srgbClr>
          </a:solidFill>
          <a:ln w="9525">
            <a:noFill/>
            <a:miter lim="800000"/>
            <a:headEnd/>
            <a:tailEnd/>
          </a:ln>
        </p:spPr>
        <p:txBody>
          <a:bodyPr wrap="square">
            <a:spAutoFit/>
          </a:bodyPr>
          <a:lstStyle/>
          <a:p>
            <a:pPr algn="ctr">
              <a:defRPr/>
            </a:pPr>
            <a:r>
              <a:rPr lang="de-DE" sz="1400" kern="0" dirty="0">
                <a:solidFill>
                  <a:srgbClr val="000000"/>
                </a:solidFill>
                <a:latin typeface="Times New Roman" pitchFamily="18" charset="0"/>
                <a:cs typeface="Arial" charset="0"/>
              </a:rPr>
              <a:t>Peter </a:t>
            </a:r>
            <a:r>
              <a:rPr lang="de-DE" sz="1400" kern="0" dirty="0" err="1">
                <a:solidFill>
                  <a:srgbClr val="000000"/>
                </a:solidFill>
                <a:latin typeface="Times New Roman" pitchFamily="18" charset="0"/>
                <a:cs typeface="Arial" charset="0"/>
              </a:rPr>
              <a:t>Trentz</a:t>
            </a:r>
            <a:endParaRPr lang="de-DE" sz="1400" kern="0" dirty="0">
              <a:solidFill>
                <a:srgbClr val="000000"/>
              </a:solidFill>
              <a:latin typeface="Times New Roman" pitchFamily="18" charset="0"/>
              <a:cs typeface="Arial" charset="0"/>
            </a:endParaRPr>
          </a:p>
        </p:txBody>
      </p:sp>
      <p:pic>
        <p:nvPicPr>
          <p:cNvPr id="9" name="Grafik 8">
            <a:extLst>
              <a:ext uri="{FF2B5EF4-FFF2-40B4-BE49-F238E27FC236}">
                <a16:creationId xmlns:a16="http://schemas.microsoft.com/office/drawing/2014/main" id="{63E83848-2B5F-CB9A-F663-15BACD1787C2}"/>
              </a:ext>
            </a:extLst>
          </p:cNvPr>
          <p:cNvPicPr>
            <a:picLocks noChangeAspect="1"/>
          </p:cNvPicPr>
          <p:nvPr/>
        </p:nvPicPr>
        <p:blipFill>
          <a:blip r:embed="rId4"/>
          <a:stretch>
            <a:fillRect/>
          </a:stretch>
        </p:blipFill>
        <p:spPr>
          <a:xfrm>
            <a:off x="2339753" y="1455308"/>
            <a:ext cx="1919014" cy="1817568"/>
          </a:xfrm>
          <a:prstGeom prst="rect">
            <a:avLst/>
          </a:prstGeom>
        </p:spPr>
      </p:pic>
      <p:sp>
        <p:nvSpPr>
          <p:cNvPr id="10" name="Textfeld 9">
            <a:extLst>
              <a:ext uri="{FF2B5EF4-FFF2-40B4-BE49-F238E27FC236}">
                <a16:creationId xmlns:a16="http://schemas.microsoft.com/office/drawing/2014/main" id="{DCE20029-0E90-BEB5-CABF-0D6A8A7B23FC}"/>
              </a:ext>
            </a:extLst>
          </p:cNvPr>
          <p:cNvSpPr txBox="1">
            <a:spLocks noChangeArrowheads="1"/>
          </p:cNvSpPr>
          <p:nvPr/>
        </p:nvSpPr>
        <p:spPr bwMode="auto">
          <a:xfrm>
            <a:off x="2555778" y="3312963"/>
            <a:ext cx="1440159" cy="307777"/>
          </a:xfrm>
          <a:prstGeom prst="rect">
            <a:avLst/>
          </a:prstGeom>
          <a:solidFill>
            <a:srgbClr val="FFFFFF">
              <a:lumMod val="85000"/>
            </a:srgbClr>
          </a:solidFill>
          <a:ln w="9525">
            <a:noFill/>
            <a:miter lim="800000"/>
            <a:headEnd/>
            <a:tailEnd/>
          </a:ln>
        </p:spPr>
        <p:txBody>
          <a:bodyPr wrap="square">
            <a:spAutoFit/>
          </a:bodyPr>
          <a:lstStyle/>
          <a:p>
            <a:pPr algn="ctr">
              <a:defRPr/>
            </a:pPr>
            <a:r>
              <a:rPr lang="de-DE" sz="1400" kern="0" dirty="0">
                <a:solidFill>
                  <a:srgbClr val="000000"/>
                </a:solidFill>
                <a:latin typeface="Times New Roman" pitchFamily="18" charset="0"/>
                <a:cs typeface="Arial" charset="0"/>
              </a:rPr>
              <a:t>Yvonne Christ</a:t>
            </a:r>
          </a:p>
        </p:txBody>
      </p:sp>
      <p:pic>
        <p:nvPicPr>
          <p:cNvPr id="12" name="Grafik 11">
            <a:extLst>
              <a:ext uri="{FF2B5EF4-FFF2-40B4-BE49-F238E27FC236}">
                <a16:creationId xmlns:a16="http://schemas.microsoft.com/office/drawing/2014/main" id="{8988B95D-907B-B16F-B30F-ABB86EC46C6F}"/>
              </a:ext>
            </a:extLst>
          </p:cNvPr>
          <p:cNvPicPr>
            <a:picLocks noChangeAspect="1"/>
          </p:cNvPicPr>
          <p:nvPr/>
        </p:nvPicPr>
        <p:blipFill>
          <a:blip r:embed="rId5"/>
          <a:stretch>
            <a:fillRect/>
          </a:stretch>
        </p:blipFill>
        <p:spPr>
          <a:xfrm>
            <a:off x="4283967" y="1412776"/>
            <a:ext cx="4841858" cy="4041718"/>
          </a:xfrm>
          <a:prstGeom prst="rect">
            <a:avLst/>
          </a:prstGeom>
        </p:spPr>
      </p:pic>
      <p:sp>
        <p:nvSpPr>
          <p:cNvPr id="13" name="Textfeld 12">
            <a:extLst>
              <a:ext uri="{FF2B5EF4-FFF2-40B4-BE49-F238E27FC236}">
                <a16:creationId xmlns:a16="http://schemas.microsoft.com/office/drawing/2014/main" id="{00A974AB-7DB8-0DEB-11EB-6E11941645AC}"/>
              </a:ext>
            </a:extLst>
          </p:cNvPr>
          <p:cNvSpPr txBox="1">
            <a:spLocks noChangeArrowheads="1"/>
          </p:cNvSpPr>
          <p:nvPr/>
        </p:nvSpPr>
        <p:spPr bwMode="auto">
          <a:xfrm>
            <a:off x="5199255" y="5445226"/>
            <a:ext cx="3011282" cy="307777"/>
          </a:xfrm>
          <a:prstGeom prst="rect">
            <a:avLst/>
          </a:prstGeom>
          <a:solidFill>
            <a:srgbClr val="FFFFFF">
              <a:lumMod val="85000"/>
            </a:srgbClr>
          </a:solidFill>
          <a:ln w="9525">
            <a:noFill/>
            <a:miter lim="800000"/>
            <a:headEnd/>
            <a:tailEnd/>
          </a:ln>
        </p:spPr>
        <p:txBody>
          <a:bodyPr wrap="square">
            <a:spAutoFit/>
          </a:bodyPr>
          <a:lstStyle/>
          <a:p>
            <a:pPr algn="ctr">
              <a:defRPr/>
            </a:pPr>
            <a:r>
              <a:rPr lang="de-DE" sz="1400" kern="0" dirty="0">
                <a:solidFill>
                  <a:srgbClr val="000000"/>
                </a:solidFill>
                <a:latin typeface="Times New Roman" pitchFamily="18" charset="0"/>
                <a:cs typeface="Arial" charset="0"/>
              </a:rPr>
              <a:t>Werner Kunz 20.04.2014      13484</a:t>
            </a:r>
          </a:p>
        </p:txBody>
      </p:sp>
    </p:spTree>
    <p:extLst>
      <p:ext uri="{BB962C8B-B14F-4D97-AF65-F5344CB8AC3E}">
        <p14:creationId xmlns:p14="http://schemas.microsoft.com/office/powerpoint/2010/main" val="3825295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ppt_x"/>
                                          </p:val>
                                        </p:tav>
                                        <p:tav tm="100000">
                                          <p:val>
                                            <p:strVal val="#ppt_x"/>
                                          </p:val>
                                        </p:tav>
                                      </p:tavLst>
                                    </p:anim>
                                    <p:anim calcmode="lin" valueType="num">
                                      <p:cBhvr additive="base">
                                        <p:cTn id="2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00" fill="hold"/>
                                        <p:tgtEl>
                                          <p:spTgt spid="12"/>
                                        </p:tgtEl>
                                        <p:attrNameLst>
                                          <p:attrName>ppt_x</p:attrName>
                                        </p:attrNameLst>
                                      </p:cBhvr>
                                      <p:tavLst>
                                        <p:tav tm="0">
                                          <p:val>
                                            <p:strVal val="#ppt_x"/>
                                          </p:val>
                                        </p:tav>
                                        <p:tav tm="100000">
                                          <p:val>
                                            <p:strVal val="#ppt_x"/>
                                          </p:val>
                                        </p:tav>
                                      </p:tavLst>
                                    </p:anim>
                                    <p:anim calcmode="lin" valueType="num">
                                      <p:cBhvr additive="base">
                                        <p:cTn id="28" dur="500" fill="hold"/>
                                        <p:tgtEl>
                                          <p:spTgt spid="1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 calcmode="lin" valueType="num">
                                      <p:cBhvr additive="base">
                                        <p:cTn id="31" dur="500" fill="hold"/>
                                        <p:tgtEl>
                                          <p:spTgt spid="13"/>
                                        </p:tgtEl>
                                        <p:attrNameLst>
                                          <p:attrName>ppt_x</p:attrName>
                                        </p:attrNameLst>
                                      </p:cBhvr>
                                      <p:tavLst>
                                        <p:tav tm="0">
                                          <p:val>
                                            <p:strVal val="#ppt_x"/>
                                          </p:val>
                                        </p:tav>
                                        <p:tav tm="100000">
                                          <p:val>
                                            <p:strVal val="#ppt_x"/>
                                          </p:val>
                                        </p:tav>
                                      </p:tavLst>
                                    </p:anim>
                                    <p:anim calcmode="lin" valueType="num">
                                      <p:cBhvr additive="base">
                                        <p:cTn id="3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151620" y="620690"/>
            <a:ext cx="6840760" cy="954107"/>
          </a:xfrm>
          <a:prstGeom prst="rect">
            <a:avLst/>
          </a:prstGeom>
          <a:solidFill>
            <a:schemeClr val="bg1">
              <a:lumMod val="95000"/>
            </a:schemeClr>
          </a:solidFill>
          <a:ln w="9525">
            <a:noFill/>
            <a:miter lim="800000"/>
            <a:headEnd/>
            <a:tailEnd/>
          </a:ln>
        </p:spPr>
        <p:txBody>
          <a:bodyPr wrap="square">
            <a:spAutoFit/>
          </a:bodyPr>
          <a:lstStyle/>
          <a:p>
            <a:pPr fontAlgn="base">
              <a:spcBef>
                <a:spcPct val="0"/>
              </a:spcBef>
              <a:spcAft>
                <a:spcPct val="0"/>
              </a:spcAft>
            </a:pPr>
            <a:r>
              <a:rPr lang="de-DE" sz="2800"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Kapitel 1: Der enorme </a:t>
            </a:r>
            <a:r>
              <a:rPr lang="de-DE" sz="2800" b="1" kern="1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Schwund der Arten </a:t>
            </a:r>
            <a:r>
              <a:rPr lang="de-DE" sz="2800"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in den gegenwärtigen Jahrzehnten</a:t>
            </a:r>
          </a:p>
        </p:txBody>
      </p:sp>
      <p:sp>
        <p:nvSpPr>
          <p:cNvPr id="3" name="Textfeld 4">
            <a:extLst>
              <a:ext uri="{FF2B5EF4-FFF2-40B4-BE49-F238E27FC236}">
                <a16:creationId xmlns:a16="http://schemas.microsoft.com/office/drawing/2014/main" id="{1603AD91-A0AB-55D7-CA0B-DD49C7F1D3D7}"/>
              </a:ext>
            </a:extLst>
          </p:cNvPr>
          <p:cNvSpPr txBox="1">
            <a:spLocks noChangeArrowheads="1"/>
          </p:cNvSpPr>
          <p:nvPr/>
        </p:nvSpPr>
        <p:spPr bwMode="auto">
          <a:xfrm>
            <a:off x="1115616" y="4653138"/>
            <a:ext cx="6840760" cy="1384995"/>
          </a:xfrm>
          <a:prstGeom prst="rect">
            <a:avLst/>
          </a:prstGeom>
          <a:solidFill>
            <a:schemeClr val="bg1">
              <a:lumMod val="95000"/>
            </a:schemeClr>
          </a:solidFill>
          <a:ln w="9525">
            <a:noFill/>
            <a:miter lim="800000"/>
            <a:headEnd/>
            <a:tailEnd/>
          </a:ln>
        </p:spPr>
        <p:txBody>
          <a:bodyPr wrap="square">
            <a:spAutoFit/>
          </a:bodyPr>
          <a:lstStyle/>
          <a:p>
            <a:pPr fontAlgn="base">
              <a:spcBef>
                <a:spcPct val="0"/>
              </a:spcBef>
              <a:spcAft>
                <a:spcPct val="0"/>
              </a:spcAft>
            </a:pPr>
            <a:r>
              <a:rPr lang="de-DE" sz="2800" dirty="0">
                <a:solidFill>
                  <a:srgbClr val="000000"/>
                </a:solidFill>
                <a:latin typeface="Times New Roman" panose="02020603050405020304" pitchFamily="18" charset="0"/>
                <a:ea typeface="Times New Roman" panose="02020603050405020304" pitchFamily="18" charset="0"/>
                <a:cs typeface="Arial" charset="0"/>
              </a:rPr>
              <a:t>Kapitel 4: Der </a:t>
            </a:r>
            <a:r>
              <a:rPr lang="de-DE" sz="2800" b="1" dirty="0">
                <a:solidFill>
                  <a:srgbClr val="000000"/>
                </a:solidFill>
                <a:latin typeface="Times New Roman" panose="02020603050405020304" pitchFamily="18" charset="0"/>
                <a:ea typeface="Times New Roman" panose="02020603050405020304" pitchFamily="18" charset="0"/>
                <a:cs typeface="Arial" charset="0"/>
              </a:rPr>
              <a:t>Artenschutz</a:t>
            </a:r>
            <a:r>
              <a:rPr lang="de-DE" sz="2800" dirty="0">
                <a:solidFill>
                  <a:srgbClr val="000000"/>
                </a:solidFill>
                <a:latin typeface="Times New Roman" panose="02020603050405020304" pitchFamily="18" charset="0"/>
                <a:ea typeface="Times New Roman" panose="02020603050405020304" pitchFamily="18" charset="0"/>
                <a:cs typeface="Arial" charset="0"/>
              </a:rPr>
              <a:t> braucht </a:t>
            </a:r>
          </a:p>
          <a:p>
            <a:pPr fontAlgn="base">
              <a:spcBef>
                <a:spcPct val="0"/>
              </a:spcBef>
              <a:spcAft>
                <a:spcPct val="0"/>
              </a:spcAft>
            </a:pPr>
            <a:r>
              <a:rPr lang="de-DE" sz="2800" b="1" dirty="0">
                <a:solidFill>
                  <a:srgbClr val="C00000"/>
                </a:solidFill>
                <a:latin typeface="Times New Roman" panose="02020603050405020304" pitchFamily="18" charset="0"/>
                <a:ea typeface="Times New Roman" panose="02020603050405020304" pitchFamily="18" charset="0"/>
                <a:cs typeface="Arial" charset="0"/>
              </a:rPr>
              <a:t>technische </a:t>
            </a:r>
            <a:r>
              <a:rPr lang="de-DE" sz="2800" b="1" dirty="0" err="1">
                <a:solidFill>
                  <a:srgbClr val="C00000"/>
                </a:solidFill>
                <a:latin typeface="Times New Roman" panose="02020603050405020304" pitchFamily="18" charset="0"/>
                <a:ea typeface="Times New Roman" panose="02020603050405020304" pitchFamily="18" charset="0"/>
                <a:cs typeface="Arial" charset="0"/>
              </a:rPr>
              <a:t>Habitatgestaltung</a:t>
            </a:r>
            <a:r>
              <a:rPr lang="de-DE" sz="2800" dirty="0">
                <a:solidFill>
                  <a:srgbClr val="000000"/>
                </a:solidFill>
                <a:latin typeface="Times New Roman" panose="02020603050405020304" pitchFamily="18" charset="0"/>
                <a:ea typeface="Times New Roman" panose="02020603050405020304" pitchFamily="18" charset="0"/>
                <a:cs typeface="Arial" charset="0"/>
              </a:rPr>
              <a:t>, </a:t>
            </a:r>
          </a:p>
          <a:p>
            <a:pPr fontAlgn="base">
              <a:spcBef>
                <a:spcPct val="0"/>
              </a:spcBef>
              <a:spcAft>
                <a:spcPct val="0"/>
              </a:spcAft>
            </a:pPr>
            <a:r>
              <a:rPr lang="de-DE" sz="2800" b="1" dirty="0">
                <a:solidFill>
                  <a:srgbClr val="000000"/>
                </a:solidFill>
                <a:latin typeface="Times New Roman" panose="02020603050405020304" pitchFamily="18" charset="0"/>
                <a:ea typeface="Times New Roman" panose="02020603050405020304" pitchFamily="18" charset="0"/>
                <a:cs typeface="Arial" charset="0"/>
              </a:rPr>
              <a:t>nicht „unberührte Natur“ </a:t>
            </a:r>
            <a:endParaRPr lang="de-DE" sz="2800" b="1" kern="0" dirty="0">
              <a:solidFill>
                <a:srgbClr val="000000"/>
              </a:solidFill>
              <a:latin typeface="Times New Roman" pitchFamily="18" charset="0"/>
              <a:cs typeface="Calibri" pitchFamily="34" charset="0"/>
            </a:endParaRPr>
          </a:p>
        </p:txBody>
      </p:sp>
      <p:sp>
        <p:nvSpPr>
          <p:cNvPr id="4" name="Textfeld 4">
            <a:extLst>
              <a:ext uri="{FF2B5EF4-FFF2-40B4-BE49-F238E27FC236}">
                <a16:creationId xmlns:a16="http://schemas.microsoft.com/office/drawing/2014/main" id="{C6BE9C43-B47F-CF0B-7100-CA2E7051CD65}"/>
              </a:ext>
            </a:extLst>
          </p:cNvPr>
          <p:cNvSpPr txBox="1">
            <a:spLocks noChangeArrowheads="1"/>
          </p:cNvSpPr>
          <p:nvPr/>
        </p:nvSpPr>
        <p:spPr bwMode="auto">
          <a:xfrm>
            <a:off x="1151620" y="1916834"/>
            <a:ext cx="6840760" cy="954107"/>
          </a:xfrm>
          <a:prstGeom prst="rect">
            <a:avLst/>
          </a:prstGeom>
          <a:solidFill>
            <a:schemeClr val="bg1">
              <a:lumMod val="95000"/>
            </a:schemeClr>
          </a:solidFill>
          <a:ln w="9525">
            <a:noFill/>
            <a:miter lim="800000"/>
            <a:headEnd/>
            <a:tailEnd/>
          </a:ln>
        </p:spPr>
        <p:txBody>
          <a:bodyPr wrap="square">
            <a:spAutoFit/>
          </a:bodyPr>
          <a:lstStyle/>
          <a:p>
            <a:pPr fontAlgn="base">
              <a:spcBef>
                <a:spcPct val="0"/>
              </a:spcBef>
              <a:spcAft>
                <a:spcPct val="0"/>
              </a:spcAft>
            </a:pPr>
            <a:r>
              <a:rPr lang="de-DE" sz="2800"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Kapitel 2: Welche Bedeutung hat der </a:t>
            </a:r>
          </a:p>
          <a:p>
            <a:pPr fontAlgn="base">
              <a:spcBef>
                <a:spcPct val="0"/>
              </a:spcBef>
              <a:spcAft>
                <a:spcPct val="0"/>
              </a:spcAft>
            </a:pPr>
            <a:r>
              <a:rPr lang="de-DE" sz="2800" b="1" kern="1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Wald </a:t>
            </a:r>
            <a:r>
              <a:rPr lang="de-DE" sz="2800"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für den Artenschutz? </a:t>
            </a:r>
          </a:p>
        </p:txBody>
      </p:sp>
      <p:sp>
        <p:nvSpPr>
          <p:cNvPr id="5" name="Textfeld 4">
            <a:extLst>
              <a:ext uri="{FF2B5EF4-FFF2-40B4-BE49-F238E27FC236}">
                <a16:creationId xmlns:a16="http://schemas.microsoft.com/office/drawing/2014/main" id="{155097BA-222F-2551-6B0E-AF809ED014B1}"/>
              </a:ext>
            </a:extLst>
          </p:cNvPr>
          <p:cNvSpPr txBox="1">
            <a:spLocks noChangeArrowheads="1"/>
          </p:cNvSpPr>
          <p:nvPr/>
        </p:nvSpPr>
        <p:spPr bwMode="auto">
          <a:xfrm>
            <a:off x="1115616" y="3356994"/>
            <a:ext cx="6840760" cy="954107"/>
          </a:xfrm>
          <a:prstGeom prst="rect">
            <a:avLst/>
          </a:prstGeom>
          <a:solidFill>
            <a:schemeClr val="bg1">
              <a:lumMod val="95000"/>
            </a:schemeClr>
          </a:solidFill>
          <a:ln w="9525">
            <a:noFill/>
            <a:miter lim="800000"/>
            <a:headEnd/>
            <a:tailEnd/>
          </a:ln>
        </p:spPr>
        <p:txBody>
          <a:bodyPr wrap="square">
            <a:spAutoFit/>
          </a:bodyPr>
          <a:lstStyle/>
          <a:p>
            <a:pPr fontAlgn="base">
              <a:spcBef>
                <a:spcPct val="0"/>
              </a:spcBef>
              <a:spcAft>
                <a:spcPct val="0"/>
              </a:spcAft>
            </a:pPr>
            <a:r>
              <a:rPr lang="de-DE" sz="2800"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Kapitel 3: Mitteleuropa wurde postglazial durch </a:t>
            </a:r>
            <a:r>
              <a:rPr lang="de-DE" sz="2800" b="1" kern="10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Offenland-Arten</a:t>
            </a:r>
            <a:r>
              <a:rPr lang="de-DE" sz="2800" kern="1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besiedelt </a:t>
            </a:r>
          </a:p>
        </p:txBody>
      </p:sp>
    </p:spTree>
    <p:extLst>
      <p:ext uri="{BB962C8B-B14F-4D97-AF65-F5344CB8AC3E}">
        <p14:creationId xmlns:p14="http://schemas.microsoft.com/office/powerpoint/2010/main" val="3707596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3">
            <a:extLst>
              <a:ext uri="{FF2B5EF4-FFF2-40B4-BE49-F238E27FC236}">
                <a16:creationId xmlns:a16="http://schemas.microsoft.com/office/drawing/2014/main" id="{3ED1AE35-4F50-E093-BE19-710C53E469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1446843"/>
            <a:ext cx="4176464" cy="4653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feld 4"/>
          <p:cNvSpPr txBox="1">
            <a:spLocks noChangeArrowheads="1"/>
          </p:cNvSpPr>
          <p:nvPr/>
        </p:nvSpPr>
        <p:spPr bwMode="auto">
          <a:xfrm>
            <a:off x="539552" y="315392"/>
            <a:ext cx="7848228" cy="830997"/>
          </a:xfrm>
          <a:prstGeom prst="rect">
            <a:avLst/>
          </a:prstGeom>
          <a:solidFill>
            <a:schemeClr val="tx1"/>
          </a:solidFill>
          <a:ln w="9525">
            <a:noFill/>
            <a:miter lim="800000"/>
            <a:headEnd/>
            <a:tailEnd/>
          </a:ln>
        </p:spPr>
        <p:txBody>
          <a:bodyPr wrap="square">
            <a:spAutoFit/>
          </a:bodyPr>
          <a:lstStyle/>
          <a:p>
            <a:pPr algn="ctr" fontAlgn="base">
              <a:spcBef>
                <a:spcPct val="0"/>
              </a:spcBef>
              <a:spcAft>
                <a:spcPct val="0"/>
              </a:spcAft>
              <a:defRPr/>
            </a:pPr>
            <a:r>
              <a:rPr lang="de-DE" sz="2400" dirty="0">
                <a:solidFill>
                  <a:srgbClr val="000000"/>
                </a:solidFill>
                <a:latin typeface="Times New Roman" pitchFamily="18" charset="0"/>
                <a:cs typeface="Arial" charset="0"/>
              </a:rPr>
              <a:t>Nahezu alle heute in Deutschland lebenden </a:t>
            </a:r>
            <a:r>
              <a:rPr lang="de-DE" sz="2400" b="1" dirty="0">
                <a:solidFill>
                  <a:srgbClr val="C00000"/>
                </a:solidFill>
                <a:latin typeface="Times New Roman" pitchFamily="18" charset="0"/>
                <a:cs typeface="Arial" charset="0"/>
              </a:rPr>
              <a:t>Offenland-Arten</a:t>
            </a:r>
            <a:r>
              <a:rPr lang="de-DE" sz="2400" dirty="0">
                <a:solidFill>
                  <a:srgbClr val="000000"/>
                </a:solidFill>
                <a:latin typeface="Times New Roman" pitchFamily="18" charset="0"/>
                <a:cs typeface="Arial" charset="0"/>
              </a:rPr>
              <a:t> haben </a:t>
            </a:r>
            <a:r>
              <a:rPr lang="de-DE" sz="2400" b="1" dirty="0">
                <a:solidFill>
                  <a:srgbClr val="0000FF"/>
                </a:solidFill>
                <a:latin typeface="Times New Roman" pitchFamily="18" charset="0"/>
                <a:cs typeface="Arial" charset="0"/>
              </a:rPr>
              <a:t>abgenommen:</a:t>
            </a:r>
          </a:p>
        </p:txBody>
      </p:sp>
      <p:sp>
        <p:nvSpPr>
          <p:cNvPr id="13" name="Textfeld 12">
            <a:extLst>
              <a:ext uri="{FF2B5EF4-FFF2-40B4-BE49-F238E27FC236}">
                <a16:creationId xmlns:a16="http://schemas.microsoft.com/office/drawing/2014/main" id="{00A974AB-7DB8-0DEB-11EB-6E11941645AC}"/>
              </a:ext>
            </a:extLst>
          </p:cNvPr>
          <p:cNvSpPr txBox="1">
            <a:spLocks noChangeArrowheads="1"/>
          </p:cNvSpPr>
          <p:nvPr/>
        </p:nvSpPr>
        <p:spPr bwMode="auto">
          <a:xfrm>
            <a:off x="5457468" y="6093298"/>
            <a:ext cx="3011282" cy="307777"/>
          </a:xfrm>
          <a:prstGeom prst="rect">
            <a:avLst/>
          </a:prstGeom>
          <a:solidFill>
            <a:srgbClr val="FFFFFF">
              <a:lumMod val="85000"/>
            </a:srgbClr>
          </a:solidFill>
          <a:ln w="9525">
            <a:noFill/>
            <a:miter lim="800000"/>
            <a:headEnd/>
            <a:tailEnd/>
          </a:ln>
        </p:spPr>
        <p:txBody>
          <a:bodyPr wrap="square">
            <a:spAutoFit/>
          </a:bodyPr>
          <a:lstStyle/>
          <a:p>
            <a:pPr algn="ctr">
              <a:defRPr/>
            </a:pPr>
            <a:r>
              <a:rPr lang="de-DE" sz="1400" kern="0" dirty="0">
                <a:solidFill>
                  <a:srgbClr val="000000"/>
                </a:solidFill>
                <a:latin typeface="Times New Roman" pitchFamily="18" charset="0"/>
                <a:cs typeface="Arial" charset="0"/>
              </a:rPr>
              <a:t>Werner Kunz 5.6.2013   11999</a:t>
            </a:r>
          </a:p>
        </p:txBody>
      </p:sp>
      <p:pic>
        <p:nvPicPr>
          <p:cNvPr id="2" name="Picture 2">
            <a:extLst>
              <a:ext uri="{FF2B5EF4-FFF2-40B4-BE49-F238E27FC236}">
                <a16:creationId xmlns:a16="http://schemas.microsoft.com/office/drawing/2014/main" id="{E23E81AE-359A-369F-7851-965B55A2C9D1}"/>
              </a:ext>
            </a:extLst>
          </p:cNvPr>
          <p:cNvPicPr>
            <a:picLocks noChangeAspect="1" noChangeArrowheads="1"/>
          </p:cNvPicPr>
          <p:nvPr/>
        </p:nvPicPr>
        <p:blipFill>
          <a:blip r:embed="rId4" cstate="print"/>
          <a:srcRect/>
          <a:stretch>
            <a:fillRect/>
          </a:stretch>
        </p:blipFill>
        <p:spPr bwMode="auto">
          <a:xfrm>
            <a:off x="39859" y="1446843"/>
            <a:ext cx="4764492" cy="4127234"/>
          </a:xfrm>
          <a:prstGeom prst="rect">
            <a:avLst/>
          </a:prstGeom>
          <a:noFill/>
          <a:ln w="9525">
            <a:noFill/>
            <a:miter lim="800000"/>
            <a:headEnd/>
            <a:tailEnd/>
          </a:ln>
        </p:spPr>
      </p:pic>
      <p:sp>
        <p:nvSpPr>
          <p:cNvPr id="4" name="Textfeld 3">
            <a:extLst>
              <a:ext uri="{FF2B5EF4-FFF2-40B4-BE49-F238E27FC236}">
                <a16:creationId xmlns:a16="http://schemas.microsoft.com/office/drawing/2014/main" id="{84B6F3B1-3777-B20F-00DC-CCE63EF256BE}"/>
              </a:ext>
            </a:extLst>
          </p:cNvPr>
          <p:cNvSpPr txBox="1">
            <a:spLocks noChangeArrowheads="1"/>
          </p:cNvSpPr>
          <p:nvPr/>
        </p:nvSpPr>
        <p:spPr bwMode="auto">
          <a:xfrm>
            <a:off x="912646" y="5548907"/>
            <a:ext cx="3011282" cy="307777"/>
          </a:xfrm>
          <a:prstGeom prst="rect">
            <a:avLst/>
          </a:prstGeom>
          <a:solidFill>
            <a:srgbClr val="FFFFFF">
              <a:lumMod val="85000"/>
            </a:srgbClr>
          </a:solidFill>
          <a:ln w="9525">
            <a:noFill/>
            <a:miter lim="800000"/>
            <a:headEnd/>
            <a:tailEnd/>
          </a:ln>
        </p:spPr>
        <p:txBody>
          <a:bodyPr wrap="square">
            <a:spAutoFit/>
          </a:bodyPr>
          <a:lstStyle/>
          <a:p>
            <a:pPr algn="ctr">
              <a:defRPr/>
            </a:pPr>
            <a:r>
              <a:rPr lang="de-DE" sz="1400" kern="0" dirty="0">
                <a:solidFill>
                  <a:srgbClr val="000000"/>
                </a:solidFill>
                <a:latin typeface="Times New Roman" pitchFamily="18" charset="0"/>
                <a:cs typeface="Arial" charset="0"/>
              </a:rPr>
              <a:t>Werner Kunz 18.05.2015      14989</a:t>
            </a:r>
          </a:p>
        </p:txBody>
      </p:sp>
    </p:spTree>
    <p:extLst>
      <p:ext uri="{BB962C8B-B14F-4D97-AF65-F5344CB8AC3E}">
        <p14:creationId xmlns:p14="http://schemas.microsoft.com/office/powerpoint/2010/main" val="172961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feld 4"/>
          <p:cNvSpPr txBox="1">
            <a:spLocks noChangeArrowheads="1"/>
          </p:cNvSpPr>
          <p:nvPr/>
        </p:nvSpPr>
        <p:spPr bwMode="auto">
          <a:xfrm>
            <a:off x="611560" y="332658"/>
            <a:ext cx="7848228" cy="830997"/>
          </a:xfrm>
          <a:prstGeom prst="rect">
            <a:avLst/>
          </a:prstGeom>
          <a:solidFill>
            <a:schemeClr val="tx1"/>
          </a:solidFill>
          <a:ln w="9525">
            <a:noFill/>
            <a:miter lim="800000"/>
            <a:headEnd/>
            <a:tailEnd/>
          </a:ln>
        </p:spPr>
        <p:txBody>
          <a:bodyPr wrap="square">
            <a:spAutoFit/>
          </a:bodyPr>
          <a:lstStyle/>
          <a:p>
            <a:pPr algn="ctr" fontAlgn="base">
              <a:spcBef>
                <a:spcPct val="0"/>
              </a:spcBef>
              <a:spcAft>
                <a:spcPct val="0"/>
              </a:spcAft>
              <a:defRPr/>
            </a:pPr>
            <a:r>
              <a:rPr lang="de-DE" sz="2400" dirty="0">
                <a:solidFill>
                  <a:srgbClr val="000000"/>
                </a:solidFill>
                <a:latin typeface="Times New Roman" pitchFamily="18" charset="0"/>
                <a:cs typeface="Arial" charset="0"/>
              </a:rPr>
              <a:t>Nahezu alle heute in Deutschland lebenden </a:t>
            </a:r>
            <a:r>
              <a:rPr lang="de-DE" sz="2400" b="1" dirty="0">
                <a:solidFill>
                  <a:srgbClr val="C00000"/>
                </a:solidFill>
                <a:latin typeface="Times New Roman" pitchFamily="18" charset="0"/>
                <a:cs typeface="Arial" charset="0"/>
              </a:rPr>
              <a:t>Offenland-Arten</a:t>
            </a:r>
            <a:r>
              <a:rPr lang="de-DE" sz="2400" dirty="0">
                <a:solidFill>
                  <a:srgbClr val="000000"/>
                </a:solidFill>
                <a:latin typeface="Times New Roman" pitchFamily="18" charset="0"/>
                <a:cs typeface="Arial" charset="0"/>
              </a:rPr>
              <a:t> haben </a:t>
            </a:r>
            <a:r>
              <a:rPr lang="de-DE" sz="2400" b="1" dirty="0">
                <a:solidFill>
                  <a:srgbClr val="0000FF"/>
                </a:solidFill>
                <a:latin typeface="Times New Roman" pitchFamily="18" charset="0"/>
                <a:cs typeface="Arial" charset="0"/>
              </a:rPr>
              <a:t>abgenommen</a:t>
            </a:r>
            <a:r>
              <a:rPr lang="de-DE" sz="2400" dirty="0">
                <a:solidFill>
                  <a:srgbClr val="000000"/>
                </a:solidFill>
                <a:latin typeface="Times New Roman" pitchFamily="18" charset="0"/>
                <a:cs typeface="Arial" charset="0"/>
              </a:rPr>
              <a:t> oder sind lokal ausgestorben:</a:t>
            </a:r>
          </a:p>
        </p:txBody>
      </p:sp>
      <p:sp>
        <p:nvSpPr>
          <p:cNvPr id="13" name="Textfeld 12">
            <a:extLst>
              <a:ext uri="{FF2B5EF4-FFF2-40B4-BE49-F238E27FC236}">
                <a16:creationId xmlns:a16="http://schemas.microsoft.com/office/drawing/2014/main" id="{00A974AB-7DB8-0DEB-11EB-6E11941645AC}"/>
              </a:ext>
            </a:extLst>
          </p:cNvPr>
          <p:cNvSpPr txBox="1">
            <a:spLocks noChangeArrowheads="1"/>
          </p:cNvSpPr>
          <p:nvPr/>
        </p:nvSpPr>
        <p:spPr bwMode="auto">
          <a:xfrm>
            <a:off x="5004048" y="4932602"/>
            <a:ext cx="3741744" cy="523220"/>
          </a:xfrm>
          <a:prstGeom prst="rect">
            <a:avLst/>
          </a:prstGeom>
          <a:solidFill>
            <a:srgbClr val="FFFFFF">
              <a:lumMod val="85000"/>
            </a:srgbClr>
          </a:solidFill>
          <a:ln w="9525">
            <a:noFill/>
            <a:miter lim="800000"/>
            <a:headEnd/>
            <a:tailEnd/>
          </a:ln>
        </p:spPr>
        <p:txBody>
          <a:bodyPr wrap="square">
            <a:spAutoFit/>
          </a:bodyPr>
          <a:lstStyle/>
          <a:p>
            <a:pPr algn="ctr">
              <a:defRPr/>
            </a:pPr>
            <a:r>
              <a:rPr lang="de-DE" sz="1400" kern="0" dirty="0">
                <a:solidFill>
                  <a:srgbClr val="000000"/>
                </a:solidFill>
                <a:latin typeface="Times New Roman" pitchFamily="18" charset="0"/>
                <a:cs typeface="Arial" charset="0"/>
              </a:rPr>
              <a:t>Goldener Scheckenfalter (</a:t>
            </a:r>
            <a:r>
              <a:rPr lang="de-DE" sz="1400" kern="0" dirty="0" err="1">
                <a:solidFill>
                  <a:srgbClr val="000000"/>
                </a:solidFill>
                <a:latin typeface="Times New Roman" pitchFamily="18" charset="0"/>
                <a:cs typeface="Arial" charset="0"/>
              </a:rPr>
              <a:t>Euphydryas</a:t>
            </a:r>
            <a:r>
              <a:rPr lang="de-DE" sz="1400" kern="0" dirty="0">
                <a:solidFill>
                  <a:srgbClr val="000000"/>
                </a:solidFill>
                <a:latin typeface="Times New Roman" pitchFamily="18" charset="0"/>
                <a:cs typeface="Arial" charset="0"/>
              </a:rPr>
              <a:t> </a:t>
            </a:r>
            <a:r>
              <a:rPr lang="de-DE" sz="1400" kern="0" dirty="0" err="1">
                <a:solidFill>
                  <a:srgbClr val="000000"/>
                </a:solidFill>
                <a:latin typeface="Times New Roman" pitchFamily="18" charset="0"/>
                <a:cs typeface="Arial" charset="0"/>
              </a:rPr>
              <a:t>aurinia</a:t>
            </a:r>
            <a:r>
              <a:rPr lang="de-DE" sz="1400" kern="0" dirty="0">
                <a:solidFill>
                  <a:srgbClr val="000000"/>
                </a:solidFill>
                <a:latin typeface="Times New Roman" pitchFamily="18" charset="0"/>
                <a:cs typeface="Arial" charset="0"/>
              </a:rPr>
              <a:t>)</a:t>
            </a:r>
          </a:p>
          <a:p>
            <a:pPr algn="ctr">
              <a:defRPr/>
            </a:pPr>
            <a:r>
              <a:rPr lang="de-DE" sz="1400" kern="0" dirty="0">
                <a:solidFill>
                  <a:srgbClr val="000000"/>
                </a:solidFill>
                <a:latin typeface="Times New Roman" pitchFamily="18" charset="0"/>
                <a:cs typeface="Arial" charset="0"/>
              </a:rPr>
              <a:t>Werner Kunz 29.05.2017   21432</a:t>
            </a:r>
          </a:p>
        </p:txBody>
      </p:sp>
      <p:sp>
        <p:nvSpPr>
          <p:cNvPr id="4" name="Textfeld 3">
            <a:extLst>
              <a:ext uri="{FF2B5EF4-FFF2-40B4-BE49-F238E27FC236}">
                <a16:creationId xmlns:a16="http://schemas.microsoft.com/office/drawing/2014/main" id="{84B6F3B1-3777-B20F-00DC-CCE63EF256BE}"/>
              </a:ext>
            </a:extLst>
          </p:cNvPr>
          <p:cNvSpPr txBox="1">
            <a:spLocks noChangeArrowheads="1"/>
          </p:cNvSpPr>
          <p:nvPr/>
        </p:nvSpPr>
        <p:spPr bwMode="auto">
          <a:xfrm>
            <a:off x="1115616" y="5870488"/>
            <a:ext cx="3011282" cy="307777"/>
          </a:xfrm>
          <a:prstGeom prst="rect">
            <a:avLst/>
          </a:prstGeom>
          <a:solidFill>
            <a:srgbClr val="FFFFFF">
              <a:lumMod val="85000"/>
            </a:srgbClr>
          </a:solidFill>
          <a:ln w="9525">
            <a:noFill/>
            <a:miter lim="800000"/>
            <a:headEnd/>
            <a:tailEnd/>
          </a:ln>
        </p:spPr>
        <p:txBody>
          <a:bodyPr wrap="square">
            <a:spAutoFit/>
          </a:bodyPr>
          <a:lstStyle/>
          <a:p>
            <a:pPr algn="ctr">
              <a:defRPr/>
            </a:pPr>
            <a:r>
              <a:rPr lang="de-DE" sz="1400" kern="0" dirty="0">
                <a:solidFill>
                  <a:srgbClr val="000000"/>
                </a:solidFill>
                <a:latin typeface="Times New Roman" pitchFamily="18" charset="0"/>
                <a:cs typeface="Arial" charset="0"/>
              </a:rPr>
              <a:t>Werner Kunz 02.05.2011      8741</a:t>
            </a:r>
          </a:p>
        </p:txBody>
      </p:sp>
      <p:pic>
        <p:nvPicPr>
          <p:cNvPr id="6" name="Grafik 5">
            <a:extLst>
              <a:ext uri="{FF2B5EF4-FFF2-40B4-BE49-F238E27FC236}">
                <a16:creationId xmlns:a16="http://schemas.microsoft.com/office/drawing/2014/main" id="{C64C2846-9A33-E22D-B7FF-3251C3EE7A50}"/>
              </a:ext>
            </a:extLst>
          </p:cNvPr>
          <p:cNvPicPr>
            <a:picLocks noChangeAspect="1"/>
          </p:cNvPicPr>
          <p:nvPr/>
        </p:nvPicPr>
        <p:blipFill>
          <a:blip r:embed="rId3"/>
          <a:stretch>
            <a:fillRect/>
          </a:stretch>
        </p:blipFill>
        <p:spPr>
          <a:xfrm>
            <a:off x="5004048" y="1268761"/>
            <a:ext cx="3741744" cy="3650296"/>
          </a:xfrm>
          <a:prstGeom prst="rect">
            <a:avLst/>
          </a:prstGeom>
        </p:spPr>
      </p:pic>
      <p:pic>
        <p:nvPicPr>
          <p:cNvPr id="9" name="Grafik 8">
            <a:extLst>
              <a:ext uri="{FF2B5EF4-FFF2-40B4-BE49-F238E27FC236}">
                <a16:creationId xmlns:a16="http://schemas.microsoft.com/office/drawing/2014/main" id="{A45F932D-D670-3DF6-8824-CAC8B936CDFF}"/>
              </a:ext>
            </a:extLst>
          </p:cNvPr>
          <p:cNvPicPr>
            <a:picLocks noChangeAspect="1"/>
          </p:cNvPicPr>
          <p:nvPr/>
        </p:nvPicPr>
        <p:blipFill>
          <a:blip r:embed="rId4"/>
          <a:stretch>
            <a:fillRect/>
          </a:stretch>
        </p:blipFill>
        <p:spPr>
          <a:xfrm>
            <a:off x="398208" y="1268762"/>
            <a:ext cx="4605840" cy="4576189"/>
          </a:xfrm>
          <a:prstGeom prst="rect">
            <a:avLst/>
          </a:prstGeom>
        </p:spPr>
      </p:pic>
    </p:spTree>
    <p:extLst>
      <p:ext uri="{BB962C8B-B14F-4D97-AF65-F5344CB8AC3E}">
        <p14:creationId xmlns:p14="http://schemas.microsoft.com/office/powerpoint/2010/main" val="128128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500" fill="hold"/>
                                        <p:tgtEl>
                                          <p:spTgt spid="13"/>
                                        </p:tgtEl>
                                        <p:attrNameLst>
                                          <p:attrName>ppt_x</p:attrName>
                                        </p:attrNameLst>
                                      </p:cBhvr>
                                      <p:tavLst>
                                        <p:tav tm="0">
                                          <p:val>
                                            <p:strVal val="#ppt_x"/>
                                          </p:val>
                                        </p:tav>
                                        <p:tav tm="100000">
                                          <p:val>
                                            <p:strVal val="#ppt_x"/>
                                          </p:val>
                                        </p:tav>
                                      </p:tavLst>
                                    </p:anim>
                                    <p:anim calcmode="lin" valueType="num">
                                      <p:cBhvr additive="base">
                                        <p:cTn id="2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9B8898F1-3C1F-E2F2-3007-986DDF461EC6}"/>
              </a:ext>
            </a:extLst>
          </p:cNvPr>
          <p:cNvSpPr txBox="1">
            <a:spLocks noChangeArrowheads="1"/>
          </p:cNvSpPr>
          <p:nvPr/>
        </p:nvSpPr>
        <p:spPr bwMode="auto">
          <a:xfrm>
            <a:off x="683568" y="4725146"/>
            <a:ext cx="7560840" cy="954107"/>
          </a:xfrm>
          <a:prstGeom prst="rect">
            <a:avLst/>
          </a:prstGeom>
          <a:solidFill>
            <a:srgbClr val="FFFFFF"/>
          </a:solidFill>
          <a:ln w="9525">
            <a:noFill/>
            <a:miter lim="800000"/>
            <a:headEnd/>
            <a:tailEnd/>
          </a:ln>
        </p:spPr>
        <p:txBody>
          <a:bodyPr wrap="square">
            <a:spAutoFit/>
          </a:bodyPr>
          <a:lstStyle/>
          <a:p>
            <a:pPr>
              <a:defRPr/>
            </a:pPr>
            <a:r>
              <a:rPr lang="de-DE" sz="2800" dirty="0">
                <a:solidFill>
                  <a:srgbClr val="000000"/>
                </a:solidFill>
                <a:latin typeface="Times New Roman" panose="02020603050405020304" pitchFamily="18" charset="0"/>
                <a:cs typeface="Times New Roman" panose="02020603050405020304" pitchFamily="18" charset="0"/>
              </a:rPr>
              <a:t>Von 2023 bis 2030 sollen </a:t>
            </a:r>
          </a:p>
          <a:p>
            <a:pPr>
              <a:defRPr/>
            </a:pPr>
            <a:r>
              <a:rPr lang="de-DE" sz="2800" b="1" dirty="0">
                <a:solidFill>
                  <a:srgbClr val="0000FF"/>
                </a:solidFill>
                <a:latin typeface="Times New Roman" panose="02020603050405020304" pitchFamily="18" charset="0"/>
                <a:cs typeface="Times New Roman" panose="02020603050405020304" pitchFamily="18" charset="0"/>
              </a:rPr>
              <a:t>jährlich 10.000 Hektar </a:t>
            </a:r>
            <a:r>
              <a:rPr lang="de-DE" sz="2800" b="1" dirty="0">
                <a:solidFill>
                  <a:srgbClr val="C00000"/>
                </a:solidFill>
                <a:latin typeface="Times New Roman" panose="02020603050405020304" pitchFamily="18" charset="0"/>
                <a:cs typeface="Times New Roman" panose="02020603050405020304" pitchFamily="18" charset="0"/>
              </a:rPr>
              <a:t>Wald</a:t>
            </a:r>
            <a:r>
              <a:rPr lang="de-DE" sz="2800" b="1" dirty="0">
                <a:solidFill>
                  <a:srgbClr val="0000FF"/>
                </a:solidFill>
                <a:latin typeface="Times New Roman" panose="02020603050405020304" pitchFamily="18" charset="0"/>
                <a:cs typeface="Times New Roman" panose="02020603050405020304" pitchFamily="18" charset="0"/>
              </a:rPr>
              <a:t> neu entstehen…“</a:t>
            </a:r>
            <a:endParaRPr lang="de-DE" sz="2800" b="1" kern="0" dirty="0">
              <a:solidFill>
                <a:srgbClr val="0000FF"/>
              </a:solidFill>
              <a:latin typeface="Times New Roman" panose="02020603050405020304" pitchFamily="18" charset="0"/>
              <a:cs typeface="Times New Roman" panose="02020603050405020304" pitchFamily="18" charset="0"/>
            </a:endParaRPr>
          </a:p>
        </p:txBody>
      </p:sp>
      <p:sp>
        <p:nvSpPr>
          <p:cNvPr id="3" name="Textfeld 2">
            <a:extLst>
              <a:ext uri="{FF2B5EF4-FFF2-40B4-BE49-F238E27FC236}">
                <a16:creationId xmlns:a16="http://schemas.microsoft.com/office/drawing/2014/main" id="{6214952E-35CB-1717-99DE-98280F021AF7}"/>
              </a:ext>
            </a:extLst>
          </p:cNvPr>
          <p:cNvSpPr txBox="1">
            <a:spLocks noChangeArrowheads="1"/>
          </p:cNvSpPr>
          <p:nvPr/>
        </p:nvSpPr>
        <p:spPr bwMode="auto">
          <a:xfrm>
            <a:off x="693116" y="3501010"/>
            <a:ext cx="8127357" cy="954107"/>
          </a:xfrm>
          <a:prstGeom prst="rect">
            <a:avLst/>
          </a:prstGeom>
          <a:solidFill>
            <a:srgbClr val="FFFFFF"/>
          </a:solidFill>
          <a:ln w="9525">
            <a:noFill/>
            <a:miter lim="800000"/>
            <a:headEnd/>
            <a:tailEnd/>
          </a:ln>
        </p:spPr>
        <p:txBody>
          <a:bodyPr wrap="square">
            <a:spAutoFit/>
          </a:bodyPr>
          <a:lstStyle/>
          <a:p>
            <a:pPr>
              <a:defRPr/>
            </a:pPr>
            <a:r>
              <a:rPr lang="de-DE" sz="2800" dirty="0">
                <a:solidFill>
                  <a:srgbClr val="000000"/>
                </a:solidFill>
                <a:latin typeface="Times New Roman" panose="02020603050405020304" pitchFamily="18" charset="0"/>
                <a:cs typeface="Times New Roman" panose="02020603050405020304" pitchFamily="18" charset="0"/>
              </a:rPr>
              <a:t>Aber was verordnet das </a:t>
            </a:r>
          </a:p>
          <a:p>
            <a:pPr>
              <a:defRPr/>
            </a:pPr>
            <a:r>
              <a:rPr lang="de-DE" sz="2800" b="1" dirty="0">
                <a:solidFill>
                  <a:srgbClr val="C00000"/>
                </a:solidFill>
                <a:latin typeface="Times New Roman" panose="02020603050405020304" pitchFamily="18" charset="0"/>
                <a:cs typeface="Times New Roman" panose="02020603050405020304" pitchFamily="18" charset="0"/>
              </a:rPr>
              <a:t>Bundesministerium für Umwelt- und Naturschutz</a:t>
            </a:r>
            <a:r>
              <a:rPr lang="de-DE" sz="2800" dirty="0">
                <a:solidFill>
                  <a:srgbClr val="000000"/>
                </a:solidFill>
                <a:latin typeface="Times New Roman" panose="02020603050405020304" pitchFamily="18" charset="0"/>
                <a:cs typeface="Times New Roman" panose="02020603050405020304" pitchFamily="18" charset="0"/>
              </a:rPr>
              <a:t>?:</a:t>
            </a:r>
          </a:p>
        </p:txBody>
      </p:sp>
      <p:pic>
        <p:nvPicPr>
          <p:cNvPr id="6" name="Grafik 5">
            <a:extLst>
              <a:ext uri="{FF2B5EF4-FFF2-40B4-BE49-F238E27FC236}">
                <a16:creationId xmlns:a16="http://schemas.microsoft.com/office/drawing/2014/main" id="{6CE4AD0E-0569-5A3A-D727-AF4B893D3FD8}"/>
              </a:ext>
            </a:extLst>
          </p:cNvPr>
          <p:cNvPicPr>
            <a:picLocks noChangeAspect="1"/>
          </p:cNvPicPr>
          <p:nvPr/>
        </p:nvPicPr>
        <p:blipFill>
          <a:blip r:embed="rId3"/>
          <a:stretch>
            <a:fillRect/>
          </a:stretch>
        </p:blipFill>
        <p:spPr>
          <a:xfrm>
            <a:off x="971600" y="260648"/>
            <a:ext cx="7056784" cy="2967646"/>
          </a:xfrm>
          <a:prstGeom prst="rect">
            <a:avLst/>
          </a:prstGeom>
        </p:spPr>
      </p:pic>
    </p:spTree>
    <p:extLst>
      <p:ext uri="{BB962C8B-B14F-4D97-AF65-F5344CB8AC3E}">
        <p14:creationId xmlns:p14="http://schemas.microsoft.com/office/powerpoint/2010/main" val="93083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3328A51B-B314-8E41-3741-8D37C08F7DAB}"/>
              </a:ext>
            </a:extLst>
          </p:cNvPr>
          <p:cNvSpPr txBox="1">
            <a:spLocks noChangeArrowheads="1"/>
          </p:cNvSpPr>
          <p:nvPr/>
        </p:nvSpPr>
        <p:spPr bwMode="auto">
          <a:xfrm>
            <a:off x="467544" y="3334340"/>
            <a:ext cx="8352928" cy="2677656"/>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dirty="0">
                <a:solidFill>
                  <a:srgbClr val="0000FF"/>
                </a:solidFill>
                <a:latin typeface="Times New Roman" pitchFamily="18" charset="0"/>
                <a:cs typeface="Calibri" pitchFamily="34" charset="0"/>
              </a:rPr>
              <a:t>https://www.bfn.de/waldnaturschutz-und-nachhaltige-waldbewirtschaftung</a:t>
            </a:r>
            <a:r>
              <a:rPr lang="de-DE" sz="2400" dirty="0">
                <a:solidFill>
                  <a:srgbClr val="000000"/>
                </a:solidFill>
                <a:latin typeface="Times New Roman" pitchFamily="18" charset="0"/>
                <a:cs typeface="Calibri" pitchFamily="34" charset="0"/>
              </a:rPr>
              <a:t>  </a:t>
            </a:r>
          </a:p>
          <a:p>
            <a:pPr fontAlgn="base">
              <a:spcBef>
                <a:spcPct val="0"/>
              </a:spcBef>
              <a:spcAft>
                <a:spcPct val="0"/>
              </a:spcAft>
              <a:defRPr/>
            </a:pPr>
            <a:endParaRPr lang="de-DE" sz="2400" dirty="0">
              <a:solidFill>
                <a:srgbClr val="000000"/>
              </a:solidFill>
              <a:latin typeface="Times New Roman" pitchFamily="18" charset="0"/>
              <a:cs typeface="Calibri" pitchFamily="34" charset="0"/>
            </a:endParaRPr>
          </a:p>
          <a:p>
            <a:pPr fontAlgn="base">
              <a:spcBef>
                <a:spcPct val="0"/>
              </a:spcBef>
              <a:spcAft>
                <a:spcPct val="0"/>
              </a:spcAft>
              <a:defRPr/>
            </a:pPr>
            <a:r>
              <a:rPr lang="de-DE" sz="2400" dirty="0">
                <a:solidFill>
                  <a:srgbClr val="000000"/>
                </a:solidFill>
                <a:latin typeface="Times New Roman" pitchFamily="18" charset="0"/>
                <a:cs typeface="Calibri" pitchFamily="34" charset="0"/>
              </a:rPr>
              <a:t>Die </a:t>
            </a:r>
            <a:r>
              <a:rPr lang="de-DE" sz="2400" b="1" dirty="0">
                <a:solidFill>
                  <a:srgbClr val="C00000"/>
                </a:solidFill>
                <a:latin typeface="Times New Roman" pitchFamily="18" charset="0"/>
                <a:cs typeface="Calibri" pitchFamily="34" charset="0"/>
              </a:rPr>
              <a:t>Nationale Strategie zur Biologischen Vielfalt</a:t>
            </a:r>
            <a:r>
              <a:rPr lang="de-DE" sz="2400" dirty="0">
                <a:solidFill>
                  <a:srgbClr val="000000"/>
                </a:solidFill>
                <a:latin typeface="Times New Roman" pitchFamily="18" charset="0"/>
                <a:cs typeface="Calibri" pitchFamily="34" charset="0"/>
              </a:rPr>
              <a:t> </a:t>
            </a:r>
          </a:p>
          <a:p>
            <a:pPr fontAlgn="base">
              <a:spcBef>
                <a:spcPct val="0"/>
              </a:spcBef>
              <a:spcAft>
                <a:spcPct val="0"/>
              </a:spcAft>
              <a:defRPr/>
            </a:pPr>
            <a:r>
              <a:rPr lang="de-DE" sz="2400" dirty="0">
                <a:solidFill>
                  <a:srgbClr val="000000"/>
                </a:solidFill>
                <a:latin typeface="Times New Roman" pitchFamily="18" charset="0"/>
                <a:cs typeface="Calibri" pitchFamily="34" charset="0"/>
              </a:rPr>
              <a:t>benennt folgendes Ziel:</a:t>
            </a:r>
          </a:p>
          <a:p>
            <a:pPr fontAlgn="base">
              <a:spcBef>
                <a:spcPct val="0"/>
              </a:spcBef>
              <a:spcAft>
                <a:spcPct val="0"/>
              </a:spcAft>
              <a:defRPr/>
            </a:pPr>
            <a:r>
              <a:rPr lang="de-DE" sz="2400" dirty="0">
                <a:solidFill>
                  <a:srgbClr val="000000"/>
                </a:solidFill>
                <a:latin typeface="Times New Roman" pitchFamily="18" charset="0"/>
                <a:cs typeface="Calibri" pitchFamily="34" charset="0"/>
              </a:rPr>
              <a:t>•	</a:t>
            </a:r>
            <a:r>
              <a:rPr lang="de-DE" sz="2400" b="1" dirty="0">
                <a:solidFill>
                  <a:srgbClr val="0000FF"/>
                </a:solidFill>
                <a:latin typeface="Times New Roman" pitchFamily="18" charset="0"/>
                <a:cs typeface="Calibri" pitchFamily="34" charset="0"/>
              </a:rPr>
              <a:t>Natürliche Entwicklung </a:t>
            </a:r>
            <a:r>
              <a:rPr lang="de-DE" sz="2400" dirty="0">
                <a:solidFill>
                  <a:srgbClr val="000000"/>
                </a:solidFill>
                <a:latin typeface="Times New Roman" pitchFamily="18" charset="0"/>
                <a:cs typeface="Calibri" pitchFamily="34" charset="0"/>
              </a:rPr>
              <a:t>auf </a:t>
            </a:r>
            <a:r>
              <a:rPr lang="de-DE" sz="2400" b="1" dirty="0">
                <a:solidFill>
                  <a:srgbClr val="C00000"/>
                </a:solidFill>
                <a:latin typeface="Times New Roman" pitchFamily="18" charset="0"/>
                <a:cs typeface="Calibri" pitchFamily="34" charset="0"/>
              </a:rPr>
              <a:t>5 %</a:t>
            </a:r>
            <a:r>
              <a:rPr lang="de-DE" sz="2400" b="1" dirty="0">
                <a:solidFill>
                  <a:srgbClr val="0000FF"/>
                </a:solidFill>
                <a:latin typeface="Times New Roman" pitchFamily="18" charset="0"/>
                <a:cs typeface="Calibri" pitchFamily="34" charset="0"/>
              </a:rPr>
              <a:t> der Waldfläche</a:t>
            </a:r>
            <a:r>
              <a:rPr lang="de-DE" sz="2400" dirty="0">
                <a:solidFill>
                  <a:srgbClr val="000000"/>
                </a:solidFill>
                <a:latin typeface="Times New Roman" pitchFamily="18" charset="0"/>
                <a:cs typeface="Calibri" pitchFamily="34" charset="0"/>
              </a:rPr>
              <a:t>; </a:t>
            </a:r>
          </a:p>
          <a:p>
            <a:pPr fontAlgn="base">
              <a:spcBef>
                <a:spcPct val="0"/>
              </a:spcBef>
              <a:spcAft>
                <a:spcPct val="0"/>
              </a:spcAft>
              <a:defRPr/>
            </a:pPr>
            <a:r>
              <a:rPr lang="de-DE" sz="2400" dirty="0">
                <a:solidFill>
                  <a:srgbClr val="000000"/>
                </a:solidFill>
                <a:latin typeface="Times New Roman" pitchFamily="18" charset="0"/>
                <a:cs typeface="Calibri" pitchFamily="34" charset="0"/>
              </a:rPr>
              <a:t>dort </a:t>
            </a:r>
            <a:r>
              <a:rPr lang="de-DE" sz="2400" b="1" dirty="0">
                <a:solidFill>
                  <a:srgbClr val="0000FF"/>
                </a:solidFill>
                <a:latin typeface="Times New Roman" pitchFamily="18" charset="0"/>
                <a:cs typeface="Calibri" pitchFamily="34" charset="0"/>
              </a:rPr>
              <a:t>keine forstlichen Eingriffe</a:t>
            </a:r>
          </a:p>
        </p:txBody>
      </p:sp>
      <p:pic>
        <p:nvPicPr>
          <p:cNvPr id="4" name="Grafik 3">
            <a:extLst>
              <a:ext uri="{FF2B5EF4-FFF2-40B4-BE49-F238E27FC236}">
                <a16:creationId xmlns:a16="http://schemas.microsoft.com/office/drawing/2014/main" id="{0F3C1BC2-A0C6-2CC9-4211-576262C13595}"/>
              </a:ext>
            </a:extLst>
          </p:cNvPr>
          <p:cNvPicPr>
            <a:picLocks noChangeAspect="1"/>
          </p:cNvPicPr>
          <p:nvPr/>
        </p:nvPicPr>
        <p:blipFill>
          <a:blip r:embed="rId3"/>
          <a:stretch>
            <a:fillRect/>
          </a:stretch>
        </p:blipFill>
        <p:spPr>
          <a:xfrm>
            <a:off x="1881428" y="329168"/>
            <a:ext cx="4994828" cy="1803688"/>
          </a:xfrm>
          <a:prstGeom prst="rect">
            <a:avLst/>
          </a:prstGeom>
        </p:spPr>
      </p:pic>
      <p:sp>
        <p:nvSpPr>
          <p:cNvPr id="3" name="Textfeld 2">
            <a:extLst>
              <a:ext uri="{FF2B5EF4-FFF2-40B4-BE49-F238E27FC236}">
                <a16:creationId xmlns:a16="http://schemas.microsoft.com/office/drawing/2014/main" id="{0CB42875-0762-3BC7-2C54-4BB69B80F04D}"/>
              </a:ext>
            </a:extLst>
          </p:cNvPr>
          <p:cNvSpPr txBox="1">
            <a:spLocks noChangeArrowheads="1"/>
          </p:cNvSpPr>
          <p:nvPr/>
        </p:nvSpPr>
        <p:spPr bwMode="auto">
          <a:xfrm>
            <a:off x="580331" y="2401724"/>
            <a:ext cx="7983341" cy="523220"/>
          </a:xfrm>
          <a:prstGeom prst="rect">
            <a:avLst/>
          </a:prstGeom>
          <a:solidFill>
            <a:srgbClr val="FFFFFF"/>
          </a:solidFill>
          <a:ln w="9525">
            <a:noFill/>
            <a:miter lim="800000"/>
            <a:headEnd/>
            <a:tailEnd/>
          </a:ln>
        </p:spPr>
        <p:txBody>
          <a:bodyPr wrap="square">
            <a:spAutoFit/>
          </a:bodyPr>
          <a:lstStyle/>
          <a:p>
            <a:pPr>
              <a:defRPr/>
            </a:pPr>
            <a:r>
              <a:rPr lang="de-DE" sz="2800" dirty="0">
                <a:solidFill>
                  <a:srgbClr val="000000"/>
                </a:solidFill>
                <a:latin typeface="Times New Roman" panose="02020603050405020304" pitchFamily="18" charset="0"/>
                <a:cs typeface="Times New Roman" panose="02020603050405020304" pitchFamily="18" charset="0"/>
              </a:rPr>
              <a:t>Und was fordert das </a:t>
            </a:r>
            <a:r>
              <a:rPr lang="de-DE" sz="2800" b="1" dirty="0">
                <a:solidFill>
                  <a:srgbClr val="C00000"/>
                </a:solidFill>
                <a:latin typeface="Times New Roman" panose="02020603050405020304" pitchFamily="18" charset="0"/>
                <a:cs typeface="Times New Roman" panose="02020603050405020304" pitchFamily="18" charset="0"/>
              </a:rPr>
              <a:t>Bundesamt für Naturschutz</a:t>
            </a:r>
            <a:r>
              <a:rPr lang="de-DE" sz="2800" dirty="0">
                <a:solidFill>
                  <a:srgbClr val="00000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3369543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59F6B712-26BE-86A8-C3D1-2D38459D218A}"/>
              </a:ext>
            </a:extLst>
          </p:cNvPr>
          <p:cNvSpPr txBox="1">
            <a:spLocks noChangeArrowheads="1"/>
          </p:cNvSpPr>
          <p:nvPr/>
        </p:nvSpPr>
        <p:spPr bwMode="auto">
          <a:xfrm>
            <a:off x="1079500" y="1582343"/>
            <a:ext cx="6985000" cy="2031325"/>
          </a:xfrm>
          <a:prstGeom prst="rect">
            <a:avLst/>
          </a:prstGeom>
          <a:solidFill>
            <a:schemeClr val="tx1"/>
          </a:solidFill>
          <a:ln w="9525">
            <a:noFill/>
            <a:miter lim="800000"/>
            <a:headEnd/>
            <a:tailEnd/>
          </a:ln>
        </p:spPr>
        <p:txBody>
          <a:bodyPr>
            <a:spAutoFit/>
          </a:bodyPr>
          <a:lstStyle/>
          <a:p>
            <a:pPr algn="ctr" fontAlgn="base">
              <a:spcBef>
                <a:spcPct val="0"/>
              </a:spcBef>
              <a:spcAft>
                <a:spcPts val="1800"/>
              </a:spcAft>
              <a:defRPr/>
            </a:pPr>
            <a:r>
              <a:rPr lang="de-DE" sz="3200" dirty="0">
                <a:solidFill>
                  <a:srgbClr val="000000"/>
                </a:solidFill>
                <a:latin typeface="Times New Roman" pitchFamily="18" charset="0"/>
                <a:cs typeface="Times New Roman" pitchFamily="18" charset="0"/>
              </a:rPr>
              <a:t>Das ist </a:t>
            </a:r>
            <a:r>
              <a:rPr lang="de-DE" sz="3200" b="1" dirty="0">
                <a:solidFill>
                  <a:srgbClr val="C00000"/>
                </a:solidFill>
                <a:latin typeface="Times New Roman" pitchFamily="18" charset="0"/>
                <a:cs typeface="Times New Roman" pitchFamily="18" charset="0"/>
              </a:rPr>
              <a:t>Umwelt- und Naturschutz</a:t>
            </a:r>
            <a:r>
              <a:rPr lang="de-DE" sz="3200" dirty="0">
                <a:solidFill>
                  <a:srgbClr val="000000"/>
                </a:solidFill>
                <a:latin typeface="Times New Roman" pitchFamily="18" charset="0"/>
                <a:cs typeface="Times New Roman" pitchFamily="18" charset="0"/>
              </a:rPr>
              <a:t> pur,</a:t>
            </a:r>
          </a:p>
          <a:p>
            <a:pPr algn="ctr" fontAlgn="base">
              <a:spcBef>
                <a:spcPct val="0"/>
              </a:spcBef>
              <a:spcAft>
                <a:spcPts val="1800"/>
              </a:spcAft>
              <a:defRPr/>
            </a:pPr>
            <a:endParaRPr lang="de-DE" sz="3200" dirty="0">
              <a:solidFill>
                <a:srgbClr val="000000"/>
              </a:solidFill>
              <a:latin typeface="Times New Roman" pitchFamily="18" charset="0"/>
              <a:cs typeface="Times New Roman" pitchFamily="18" charset="0"/>
            </a:endParaRPr>
          </a:p>
          <a:p>
            <a:pPr algn="ctr" fontAlgn="base">
              <a:spcBef>
                <a:spcPct val="0"/>
              </a:spcBef>
              <a:spcAft>
                <a:spcPts val="1800"/>
              </a:spcAft>
              <a:defRPr/>
            </a:pPr>
            <a:r>
              <a:rPr lang="de-DE" sz="3200" dirty="0">
                <a:solidFill>
                  <a:srgbClr val="000000"/>
                </a:solidFill>
                <a:latin typeface="Times New Roman" pitchFamily="18" charset="0"/>
                <a:cs typeface="Times New Roman" pitchFamily="18" charset="0"/>
              </a:rPr>
              <a:t>aber das ist kein </a:t>
            </a:r>
            <a:r>
              <a:rPr lang="de-DE" sz="3200" b="1" dirty="0">
                <a:solidFill>
                  <a:srgbClr val="C00000"/>
                </a:solidFill>
                <a:latin typeface="Times New Roman" pitchFamily="18" charset="0"/>
                <a:cs typeface="Times New Roman" pitchFamily="18" charset="0"/>
              </a:rPr>
              <a:t>Artenschutz</a:t>
            </a:r>
            <a:endParaRPr lang="de-DE" sz="3200"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9863585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FB990810-4738-6713-C790-E3DD22309D63}"/>
              </a:ext>
            </a:extLst>
          </p:cNvPr>
          <p:cNvSpPr txBox="1">
            <a:spLocks noChangeArrowheads="1"/>
          </p:cNvSpPr>
          <p:nvPr/>
        </p:nvSpPr>
        <p:spPr bwMode="auto">
          <a:xfrm>
            <a:off x="683568" y="1628802"/>
            <a:ext cx="7848872" cy="2062103"/>
          </a:xfrm>
          <a:prstGeom prst="rect">
            <a:avLst/>
          </a:prstGeom>
          <a:solidFill>
            <a:srgbClr val="FFFFFF"/>
          </a:solidFill>
          <a:ln w="9525">
            <a:noFill/>
            <a:miter lim="800000"/>
            <a:headEnd/>
            <a:tailEnd/>
          </a:ln>
        </p:spPr>
        <p:txBody>
          <a:bodyPr wrap="square">
            <a:spAutoFit/>
          </a:bodyPr>
          <a:lstStyle/>
          <a:p>
            <a:pPr>
              <a:defRPr/>
            </a:pPr>
            <a:r>
              <a:rPr lang="de-DE" sz="3200" dirty="0">
                <a:solidFill>
                  <a:srgbClr val="000000"/>
                </a:solidFill>
                <a:latin typeface="Times New Roman" panose="02020603050405020304" pitchFamily="18" charset="0"/>
                <a:cs typeface="Times New Roman" panose="02020603050405020304" pitchFamily="18" charset="0"/>
              </a:rPr>
              <a:t>womit wird eigentlich die Behauptung begründet,</a:t>
            </a:r>
          </a:p>
          <a:p>
            <a:pPr>
              <a:defRPr/>
            </a:pPr>
            <a:r>
              <a:rPr lang="de-DE" sz="3200" dirty="0">
                <a:solidFill>
                  <a:srgbClr val="000000"/>
                </a:solidFill>
                <a:latin typeface="Times New Roman" panose="02020603050405020304" pitchFamily="18" charset="0"/>
                <a:cs typeface="Times New Roman" panose="02020603050405020304" pitchFamily="18" charset="0"/>
              </a:rPr>
              <a:t>dass </a:t>
            </a:r>
            <a:r>
              <a:rPr lang="de-DE" sz="3200" b="1" dirty="0">
                <a:solidFill>
                  <a:srgbClr val="000000"/>
                </a:solidFill>
                <a:latin typeface="Times New Roman" panose="02020603050405020304" pitchFamily="18" charset="0"/>
                <a:cs typeface="Times New Roman" panose="02020603050405020304" pitchFamily="18" charset="0"/>
              </a:rPr>
              <a:t>mehr Wald auch mehr Artenreichtum </a:t>
            </a:r>
            <a:r>
              <a:rPr lang="de-DE" sz="3200" dirty="0">
                <a:solidFill>
                  <a:srgbClr val="000000"/>
                </a:solidFill>
                <a:latin typeface="Times New Roman" panose="02020603050405020304" pitchFamily="18" charset="0"/>
                <a:cs typeface="Times New Roman" panose="02020603050405020304" pitchFamily="18" charset="0"/>
              </a:rPr>
              <a:t>bringt?</a:t>
            </a:r>
            <a:endParaRPr lang="de-DE" sz="3200" b="1" kern="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5140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2">
            <a:extLst>
              <a:ext uri="{FF2B5EF4-FFF2-40B4-BE49-F238E27FC236}">
                <a16:creationId xmlns:a16="http://schemas.microsoft.com/office/drawing/2014/main" id="{6933C653-64CE-C7F6-815D-94DAE666D77A}"/>
              </a:ext>
            </a:extLst>
          </p:cNvPr>
          <p:cNvSpPr txBox="1">
            <a:spLocks noChangeArrowheads="1"/>
          </p:cNvSpPr>
          <p:nvPr/>
        </p:nvSpPr>
        <p:spPr bwMode="auto">
          <a:xfrm>
            <a:off x="1079500" y="1556794"/>
            <a:ext cx="6985000" cy="2031325"/>
          </a:xfrm>
          <a:prstGeom prst="rect">
            <a:avLst/>
          </a:prstGeom>
          <a:solidFill>
            <a:schemeClr val="tx1"/>
          </a:solidFill>
          <a:ln w="9525">
            <a:noFill/>
            <a:miter lim="800000"/>
            <a:headEnd/>
            <a:tailEnd/>
          </a:ln>
        </p:spPr>
        <p:txBody>
          <a:bodyPr>
            <a:spAutoFit/>
          </a:bodyPr>
          <a:lstStyle/>
          <a:p>
            <a:pPr algn="ctr" fontAlgn="base">
              <a:spcBef>
                <a:spcPct val="0"/>
              </a:spcBef>
              <a:spcAft>
                <a:spcPts val="1800"/>
              </a:spcAft>
              <a:defRPr/>
            </a:pPr>
            <a:r>
              <a:rPr lang="de-DE" sz="3200" dirty="0">
                <a:solidFill>
                  <a:srgbClr val="000000"/>
                </a:solidFill>
                <a:latin typeface="Times New Roman" pitchFamily="18" charset="0"/>
                <a:cs typeface="Times New Roman" pitchFamily="18" charset="0"/>
              </a:rPr>
              <a:t>Wald ist der </a:t>
            </a:r>
          </a:p>
          <a:p>
            <a:pPr algn="ctr" fontAlgn="base">
              <a:spcBef>
                <a:spcPct val="0"/>
              </a:spcBef>
              <a:spcAft>
                <a:spcPts val="1800"/>
              </a:spcAft>
              <a:defRPr/>
            </a:pPr>
            <a:r>
              <a:rPr lang="de-DE" sz="3200" b="1" dirty="0">
                <a:solidFill>
                  <a:srgbClr val="000000"/>
                </a:solidFill>
                <a:latin typeface="Times New Roman" pitchFamily="18" charset="0"/>
                <a:cs typeface="Times New Roman" pitchFamily="18" charset="0"/>
              </a:rPr>
              <a:t>einzige Biotop in Deutschland,</a:t>
            </a:r>
          </a:p>
          <a:p>
            <a:pPr algn="ctr" fontAlgn="base">
              <a:spcBef>
                <a:spcPct val="0"/>
              </a:spcBef>
              <a:spcAft>
                <a:spcPts val="1800"/>
              </a:spcAft>
              <a:defRPr/>
            </a:pPr>
            <a:r>
              <a:rPr lang="de-DE" sz="3200" b="1" dirty="0">
                <a:solidFill>
                  <a:srgbClr val="000000"/>
                </a:solidFill>
                <a:latin typeface="Times New Roman" pitchFamily="18" charset="0"/>
                <a:cs typeface="Times New Roman" pitchFamily="18" charset="0"/>
              </a:rPr>
              <a:t> von dem wir genug haben</a:t>
            </a:r>
          </a:p>
        </p:txBody>
      </p:sp>
    </p:spTree>
    <p:extLst>
      <p:ext uri="{BB962C8B-B14F-4D97-AF65-F5344CB8AC3E}">
        <p14:creationId xmlns:p14="http://schemas.microsoft.com/office/powerpoint/2010/main" val="14192765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5AF8AC8F-A69A-AC35-F637-4F65FB3D3F1C}"/>
              </a:ext>
            </a:extLst>
          </p:cNvPr>
          <p:cNvSpPr txBox="1">
            <a:spLocks noChangeArrowheads="1"/>
          </p:cNvSpPr>
          <p:nvPr/>
        </p:nvSpPr>
        <p:spPr bwMode="auto">
          <a:xfrm>
            <a:off x="1259632" y="1124744"/>
            <a:ext cx="6985000" cy="3831818"/>
          </a:xfrm>
          <a:prstGeom prst="rect">
            <a:avLst/>
          </a:prstGeom>
          <a:solidFill>
            <a:schemeClr val="tx1"/>
          </a:solidFill>
          <a:ln w="9525">
            <a:noFill/>
            <a:miter lim="800000"/>
            <a:headEnd/>
            <a:tailEnd/>
          </a:ln>
        </p:spPr>
        <p:txBody>
          <a:bodyPr>
            <a:spAutoFit/>
          </a:bodyPr>
          <a:lstStyle/>
          <a:p>
            <a:pPr algn="ctr" fontAlgn="base">
              <a:spcBef>
                <a:spcPct val="0"/>
              </a:spcBef>
              <a:spcAft>
                <a:spcPts val="1800"/>
              </a:spcAft>
              <a:defRPr/>
            </a:pPr>
            <a:r>
              <a:rPr lang="de-DE" sz="2800" b="1" dirty="0">
                <a:solidFill>
                  <a:srgbClr val="000000"/>
                </a:solidFill>
                <a:latin typeface="Times New Roman" pitchFamily="18" charset="0"/>
                <a:cs typeface="Times New Roman" pitchFamily="18" charset="0"/>
              </a:rPr>
              <a:t>Was uns fehlt, sind:</a:t>
            </a:r>
          </a:p>
          <a:p>
            <a:pPr algn="ctr" fontAlgn="base">
              <a:spcBef>
                <a:spcPct val="0"/>
              </a:spcBef>
              <a:spcAft>
                <a:spcPts val="1800"/>
              </a:spcAft>
              <a:defRPr/>
            </a:pPr>
            <a:endParaRPr lang="de-DE" sz="2800" b="1" dirty="0">
              <a:solidFill>
                <a:srgbClr val="000000"/>
              </a:solidFill>
              <a:latin typeface="Times New Roman" pitchFamily="18" charset="0"/>
              <a:cs typeface="Times New Roman" pitchFamily="18" charset="0"/>
            </a:endParaRPr>
          </a:p>
          <a:p>
            <a:pPr marL="457200" indent="-457200" algn="ctr" fontAlgn="base">
              <a:spcBef>
                <a:spcPct val="0"/>
              </a:spcBef>
              <a:spcAft>
                <a:spcPts val="1800"/>
              </a:spcAft>
              <a:buFont typeface="Arial" panose="020B0604020202020204" pitchFamily="34" charset="0"/>
              <a:buChar char="•"/>
              <a:defRPr/>
            </a:pPr>
            <a:r>
              <a:rPr lang="de-DE" sz="2800" b="1" dirty="0">
                <a:solidFill>
                  <a:srgbClr val="000000"/>
                </a:solidFill>
                <a:latin typeface="Times New Roman" pitchFamily="18" charset="0"/>
                <a:cs typeface="Times New Roman" pitchFamily="18" charset="0"/>
              </a:rPr>
              <a:t> Sanddünen und Trockenrasen</a:t>
            </a:r>
          </a:p>
          <a:p>
            <a:pPr marL="457200" indent="-457200" algn="ctr" fontAlgn="base">
              <a:spcBef>
                <a:spcPct val="0"/>
              </a:spcBef>
              <a:spcAft>
                <a:spcPts val="1800"/>
              </a:spcAft>
              <a:buFont typeface="Arial" panose="020B0604020202020204" pitchFamily="34" charset="0"/>
              <a:buChar char="•"/>
              <a:defRPr/>
            </a:pPr>
            <a:r>
              <a:rPr lang="de-DE" sz="2800" b="1" kern="0" dirty="0" err="1">
                <a:solidFill>
                  <a:srgbClr val="000000"/>
                </a:solidFill>
                <a:latin typeface="Times New Roman" pitchFamily="18" charset="0"/>
                <a:cs typeface="Arial" charset="0"/>
              </a:rPr>
              <a:t>Seggenwiesen</a:t>
            </a:r>
            <a:r>
              <a:rPr lang="de-DE" sz="2800" b="1" kern="0" dirty="0">
                <a:solidFill>
                  <a:srgbClr val="000000"/>
                </a:solidFill>
                <a:latin typeface="Times New Roman" pitchFamily="18" charset="0"/>
                <a:cs typeface="Arial" charset="0"/>
              </a:rPr>
              <a:t> </a:t>
            </a:r>
          </a:p>
          <a:p>
            <a:pPr marL="457200" indent="-457200" algn="ctr" fontAlgn="base">
              <a:spcBef>
                <a:spcPct val="0"/>
              </a:spcBef>
              <a:spcAft>
                <a:spcPts val="1800"/>
              </a:spcAft>
              <a:buFont typeface="Arial" panose="020B0604020202020204" pitchFamily="34" charset="0"/>
              <a:buChar char="•"/>
              <a:defRPr/>
            </a:pPr>
            <a:r>
              <a:rPr lang="de-DE" sz="2800" b="1" kern="0" dirty="0">
                <a:solidFill>
                  <a:srgbClr val="000000"/>
                </a:solidFill>
                <a:latin typeface="Times New Roman" pitchFamily="18" charset="0"/>
                <a:cs typeface="Arial" charset="0"/>
              </a:rPr>
              <a:t>Moore und </a:t>
            </a:r>
          </a:p>
          <a:p>
            <a:pPr marL="457200" indent="-457200" algn="ctr" fontAlgn="base">
              <a:spcBef>
                <a:spcPct val="0"/>
              </a:spcBef>
              <a:spcAft>
                <a:spcPts val="1800"/>
              </a:spcAft>
              <a:buFont typeface="Arial" panose="020B0604020202020204" pitchFamily="34" charset="0"/>
              <a:buChar char="•"/>
              <a:defRPr/>
            </a:pPr>
            <a:r>
              <a:rPr lang="de-DE" sz="2800" b="1" kern="0" dirty="0">
                <a:solidFill>
                  <a:srgbClr val="000000"/>
                </a:solidFill>
                <a:latin typeface="Times New Roman" pitchFamily="18" charset="0"/>
                <a:cs typeface="Arial" charset="0"/>
              </a:rPr>
              <a:t>Heiden</a:t>
            </a:r>
            <a:endParaRPr lang="de-DE" sz="28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4903274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2645" name="Picture 4">
            <a:extLst>
              <a:ext uri="{FF2B5EF4-FFF2-40B4-BE49-F238E27FC236}">
                <a16:creationId xmlns:a16="http://schemas.microsoft.com/office/drawing/2014/main" id="{FCAC595F-4D63-0920-B9CF-E16138B6C8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33983" y="3575299"/>
            <a:ext cx="5357738" cy="3254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Grafik 3">
            <a:extLst>
              <a:ext uri="{FF2B5EF4-FFF2-40B4-BE49-F238E27FC236}">
                <a16:creationId xmlns:a16="http://schemas.microsoft.com/office/drawing/2014/main" id="{2E1EAB94-3FF8-3E58-4361-1179125840A2}"/>
              </a:ext>
            </a:extLst>
          </p:cNvPr>
          <p:cNvPicPr>
            <a:picLocks noChangeAspect="1"/>
          </p:cNvPicPr>
          <p:nvPr/>
        </p:nvPicPr>
        <p:blipFill>
          <a:blip r:embed="rId4"/>
          <a:stretch>
            <a:fillRect/>
          </a:stretch>
        </p:blipFill>
        <p:spPr>
          <a:xfrm>
            <a:off x="6351" y="-27384"/>
            <a:ext cx="4860696" cy="3760830"/>
          </a:xfrm>
          <a:prstGeom prst="rect">
            <a:avLst/>
          </a:prstGeom>
        </p:spPr>
      </p:pic>
      <p:pic>
        <p:nvPicPr>
          <p:cNvPr id="6" name="Grafik 5">
            <a:extLst>
              <a:ext uri="{FF2B5EF4-FFF2-40B4-BE49-F238E27FC236}">
                <a16:creationId xmlns:a16="http://schemas.microsoft.com/office/drawing/2014/main" id="{067CEA0C-72EB-07BC-2909-2884EA23FB6F}"/>
              </a:ext>
            </a:extLst>
          </p:cNvPr>
          <p:cNvPicPr>
            <a:picLocks noChangeAspect="1"/>
          </p:cNvPicPr>
          <p:nvPr/>
        </p:nvPicPr>
        <p:blipFill>
          <a:blip r:embed="rId5"/>
          <a:stretch>
            <a:fillRect/>
          </a:stretch>
        </p:blipFill>
        <p:spPr>
          <a:xfrm>
            <a:off x="4726016" y="28210"/>
            <a:ext cx="4465707" cy="3616814"/>
          </a:xfrm>
          <a:prstGeom prst="rect">
            <a:avLst/>
          </a:prstGeom>
        </p:spPr>
      </p:pic>
      <p:pic>
        <p:nvPicPr>
          <p:cNvPr id="8" name="Grafik 7">
            <a:extLst>
              <a:ext uri="{FF2B5EF4-FFF2-40B4-BE49-F238E27FC236}">
                <a16:creationId xmlns:a16="http://schemas.microsoft.com/office/drawing/2014/main" id="{787139B2-E030-B9F6-D0DA-F6D0DE701C55}"/>
              </a:ext>
            </a:extLst>
          </p:cNvPr>
          <p:cNvPicPr>
            <a:picLocks noChangeAspect="1"/>
          </p:cNvPicPr>
          <p:nvPr/>
        </p:nvPicPr>
        <p:blipFill>
          <a:blip r:embed="rId6"/>
          <a:stretch>
            <a:fillRect/>
          </a:stretch>
        </p:blipFill>
        <p:spPr>
          <a:xfrm>
            <a:off x="2" y="3566313"/>
            <a:ext cx="4185503" cy="3263479"/>
          </a:xfrm>
          <a:prstGeom prst="rect">
            <a:avLst/>
          </a:prstGeom>
        </p:spPr>
      </p:pic>
      <p:sp>
        <p:nvSpPr>
          <p:cNvPr id="2" name="Textfeld 2">
            <a:extLst>
              <a:ext uri="{FF2B5EF4-FFF2-40B4-BE49-F238E27FC236}">
                <a16:creationId xmlns:a16="http://schemas.microsoft.com/office/drawing/2014/main" id="{9AC41CB6-C192-E95E-3EEE-499C4D2E3DBE}"/>
              </a:ext>
            </a:extLst>
          </p:cNvPr>
          <p:cNvSpPr txBox="1">
            <a:spLocks noChangeArrowheads="1"/>
          </p:cNvSpPr>
          <p:nvPr/>
        </p:nvSpPr>
        <p:spPr bwMode="auto">
          <a:xfrm>
            <a:off x="8316416" y="6453338"/>
            <a:ext cx="682302" cy="276999"/>
          </a:xfrm>
          <a:prstGeom prst="rect">
            <a:avLst/>
          </a:prstGeom>
          <a:solidFill>
            <a:schemeClr val="tx2">
              <a:lumMod val="60000"/>
              <a:lumOff val="40000"/>
            </a:schemeClr>
          </a:solidFill>
          <a:ln w="9525">
            <a:noFill/>
            <a:miter lim="800000"/>
            <a:headEnd/>
            <a:tailEnd/>
          </a:ln>
        </p:spPr>
        <p:txBody>
          <a:bodyPr wrap="square">
            <a:spAutoFit/>
          </a:bodyPr>
          <a:lstStyle/>
          <a:p>
            <a:pPr algn="ctr" fontAlgn="base">
              <a:spcBef>
                <a:spcPct val="0"/>
              </a:spcBef>
              <a:spcAft>
                <a:spcPct val="0"/>
              </a:spcAft>
              <a:defRPr/>
            </a:pPr>
            <a:r>
              <a:rPr lang="de-DE" sz="1200" b="1" dirty="0">
                <a:solidFill>
                  <a:srgbClr val="000000"/>
                </a:solidFill>
                <a:latin typeface="Times New Roman" pitchFamily="18" charset="0"/>
                <a:cs typeface="Times New Roman" pitchFamily="18" charset="0"/>
              </a:rPr>
              <a:t>Google</a:t>
            </a:r>
          </a:p>
        </p:txBody>
      </p:sp>
    </p:spTree>
    <p:extLst>
      <p:ext uri="{BB962C8B-B14F-4D97-AF65-F5344CB8AC3E}">
        <p14:creationId xmlns:p14="http://schemas.microsoft.com/office/powerpoint/2010/main" val="167091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12645"/>
                                        </p:tgtEl>
                                        <p:attrNameLst>
                                          <p:attrName>style.visibility</p:attrName>
                                        </p:attrNameLst>
                                      </p:cBhvr>
                                      <p:to>
                                        <p:strVal val="visible"/>
                                      </p:to>
                                    </p:set>
                                    <p:anim calcmode="lin" valueType="num">
                                      <p:cBhvr additive="base">
                                        <p:cTn id="19" dur="500" fill="hold"/>
                                        <p:tgtEl>
                                          <p:spTgt spid="112645"/>
                                        </p:tgtEl>
                                        <p:attrNameLst>
                                          <p:attrName>ppt_x</p:attrName>
                                        </p:attrNameLst>
                                      </p:cBhvr>
                                      <p:tavLst>
                                        <p:tav tm="0">
                                          <p:val>
                                            <p:strVal val="#ppt_x"/>
                                          </p:val>
                                        </p:tav>
                                        <p:tav tm="100000">
                                          <p:val>
                                            <p:strVal val="#ppt_x"/>
                                          </p:val>
                                        </p:tav>
                                      </p:tavLst>
                                    </p:anim>
                                    <p:anim calcmode="lin" valueType="num">
                                      <p:cBhvr additive="base">
                                        <p:cTn id="20" dur="500" fill="hold"/>
                                        <p:tgtEl>
                                          <p:spTgt spid="11264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BA179E7C-886A-A2C4-943E-FA12CCCE7884}"/>
              </a:ext>
            </a:extLst>
          </p:cNvPr>
          <p:cNvSpPr txBox="1">
            <a:spLocks noChangeArrowheads="1"/>
          </p:cNvSpPr>
          <p:nvPr/>
        </p:nvSpPr>
        <p:spPr bwMode="auto">
          <a:xfrm>
            <a:off x="971600" y="1052736"/>
            <a:ext cx="6985000" cy="1184940"/>
          </a:xfrm>
          <a:prstGeom prst="rect">
            <a:avLst/>
          </a:prstGeom>
          <a:solidFill>
            <a:schemeClr val="tx1"/>
          </a:solidFill>
          <a:ln w="9525">
            <a:noFill/>
            <a:miter lim="800000"/>
            <a:headEnd/>
            <a:tailEnd/>
          </a:ln>
        </p:spPr>
        <p:txBody>
          <a:bodyPr>
            <a:spAutoFit/>
          </a:bodyPr>
          <a:lstStyle/>
          <a:p>
            <a:pPr algn="ctr" fontAlgn="base">
              <a:spcBef>
                <a:spcPct val="0"/>
              </a:spcBef>
              <a:spcAft>
                <a:spcPts val="1800"/>
              </a:spcAft>
              <a:defRPr/>
            </a:pPr>
            <a:r>
              <a:rPr lang="de-DE" sz="2800" b="1" dirty="0">
                <a:solidFill>
                  <a:srgbClr val="000000"/>
                </a:solidFill>
                <a:latin typeface="Times New Roman" pitchFamily="18" charset="0"/>
                <a:cs typeface="Times New Roman" pitchFamily="18" charset="0"/>
              </a:rPr>
              <a:t>Deutschland ist heute das </a:t>
            </a:r>
          </a:p>
          <a:p>
            <a:pPr algn="ctr" fontAlgn="base">
              <a:spcBef>
                <a:spcPct val="0"/>
              </a:spcBef>
              <a:spcAft>
                <a:spcPts val="1800"/>
              </a:spcAft>
              <a:defRPr/>
            </a:pPr>
            <a:r>
              <a:rPr lang="de-DE" sz="2800" b="1" dirty="0">
                <a:solidFill>
                  <a:srgbClr val="C00000"/>
                </a:solidFill>
                <a:latin typeface="Times New Roman" pitchFamily="18" charset="0"/>
                <a:cs typeface="Times New Roman" pitchFamily="18" charset="0"/>
              </a:rPr>
              <a:t>waldreichste Land Mitteleuropas </a:t>
            </a:r>
          </a:p>
        </p:txBody>
      </p:sp>
      <p:sp>
        <p:nvSpPr>
          <p:cNvPr id="4" name="Textfeld 3">
            <a:extLst>
              <a:ext uri="{FF2B5EF4-FFF2-40B4-BE49-F238E27FC236}">
                <a16:creationId xmlns:a16="http://schemas.microsoft.com/office/drawing/2014/main" id="{5AF8AC8F-A69A-AC35-F637-4F65FB3D3F1C}"/>
              </a:ext>
            </a:extLst>
          </p:cNvPr>
          <p:cNvSpPr txBox="1">
            <a:spLocks noChangeArrowheads="1"/>
          </p:cNvSpPr>
          <p:nvPr/>
        </p:nvSpPr>
        <p:spPr bwMode="auto">
          <a:xfrm>
            <a:off x="971600" y="2605263"/>
            <a:ext cx="6985000" cy="1846659"/>
          </a:xfrm>
          <a:prstGeom prst="rect">
            <a:avLst/>
          </a:prstGeom>
          <a:solidFill>
            <a:schemeClr val="tx1"/>
          </a:solidFill>
          <a:ln w="9525">
            <a:noFill/>
            <a:miter lim="800000"/>
            <a:headEnd/>
            <a:tailEnd/>
          </a:ln>
        </p:spPr>
        <p:txBody>
          <a:bodyPr>
            <a:spAutoFit/>
          </a:bodyPr>
          <a:lstStyle/>
          <a:p>
            <a:pPr algn="ctr" fontAlgn="base">
              <a:spcBef>
                <a:spcPct val="0"/>
              </a:spcBef>
              <a:spcAft>
                <a:spcPts val="1800"/>
              </a:spcAft>
              <a:defRPr/>
            </a:pPr>
            <a:r>
              <a:rPr lang="de-DE" sz="2800" b="1" dirty="0">
                <a:solidFill>
                  <a:srgbClr val="000000"/>
                </a:solidFill>
                <a:latin typeface="Times New Roman" pitchFamily="18" charset="0"/>
                <a:cs typeface="Times New Roman" pitchFamily="18" charset="0"/>
              </a:rPr>
              <a:t>Wir haben so viel Wald, </a:t>
            </a:r>
          </a:p>
          <a:p>
            <a:pPr algn="ctr" fontAlgn="base">
              <a:spcBef>
                <a:spcPct val="0"/>
              </a:spcBef>
              <a:spcAft>
                <a:spcPts val="1800"/>
              </a:spcAft>
              <a:defRPr/>
            </a:pPr>
            <a:r>
              <a:rPr lang="de-DE" sz="2800" b="1" dirty="0">
                <a:solidFill>
                  <a:srgbClr val="000000"/>
                </a:solidFill>
                <a:latin typeface="Times New Roman" pitchFamily="18" charset="0"/>
                <a:cs typeface="Times New Roman" pitchFamily="18" charset="0"/>
              </a:rPr>
              <a:t>wie wir </a:t>
            </a:r>
            <a:r>
              <a:rPr lang="de-DE" sz="2800" b="1" dirty="0">
                <a:solidFill>
                  <a:srgbClr val="C00000"/>
                </a:solidFill>
                <a:latin typeface="Times New Roman" pitchFamily="18" charset="0"/>
                <a:cs typeface="Times New Roman" pitchFamily="18" charset="0"/>
              </a:rPr>
              <a:t>seit über 1000 Jahren </a:t>
            </a:r>
          </a:p>
          <a:p>
            <a:pPr algn="ctr" fontAlgn="base">
              <a:spcBef>
                <a:spcPct val="0"/>
              </a:spcBef>
              <a:spcAft>
                <a:spcPts val="1800"/>
              </a:spcAft>
              <a:defRPr/>
            </a:pPr>
            <a:r>
              <a:rPr lang="de-DE" sz="2800" b="1" dirty="0">
                <a:solidFill>
                  <a:srgbClr val="000000"/>
                </a:solidFill>
                <a:latin typeface="Times New Roman" pitchFamily="18" charset="0"/>
                <a:cs typeface="Times New Roman" pitchFamily="18" charset="0"/>
              </a:rPr>
              <a:t>nicht gehabt haben</a:t>
            </a:r>
            <a:endParaRPr lang="de-DE" sz="2800" b="1" dirty="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380253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259632" y="1268762"/>
            <a:ext cx="6840760" cy="3293209"/>
          </a:xfrm>
          <a:prstGeom prst="rect">
            <a:avLst/>
          </a:prstGeom>
          <a:solidFill>
            <a:schemeClr val="bg1">
              <a:lumMod val="95000"/>
            </a:schemeClr>
          </a:solidFill>
          <a:ln w="9525">
            <a:noFill/>
            <a:miter lim="800000"/>
            <a:headEnd/>
            <a:tailEnd/>
          </a:ln>
        </p:spPr>
        <p:txBody>
          <a:bodyPr wrap="square">
            <a:spAutoFit/>
          </a:bodyPr>
          <a:lstStyle/>
          <a:p>
            <a:pPr algn="ctr" fontAlgn="base">
              <a:spcBef>
                <a:spcPct val="0"/>
              </a:spcBef>
              <a:spcAft>
                <a:spcPct val="0"/>
              </a:spcAft>
              <a:defRPr/>
            </a:pPr>
            <a:r>
              <a:rPr lang="de-DE" sz="3200" b="1" kern="0" dirty="0">
                <a:solidFill>
                  <a:srgbClr val="00CC99">
                    <a:lumMod val="50000"/>
                  </a:srgbClr>
                </a:solidFill>
                <a:latin typeface="Times New Roman" pitchFamily="18" charset="0"/>
                <a:cs typeface="Calibri" pitchFamily="34" charset="0"/>
              </a:rPr>
              <a:t>Kapitel 1:</a:t>
            </a:r>
          </a:p>
          <a:p>
            <a:pPr algn="ctr" fontAlgn="base">
              <a:spcBef>
                <a:spcPct val="0"/>
              </a:spcBef>
              <a:spcAft>
                <a:spcPct val="0"/>
              </a:spcAft>
              <a:defRPr/>
            </a:pPr>
            <a:endParaRPr lang="de-DE" sz="2400" b="1" kern="0" dirty="0">
              <a:solidFill>
                <a:srgbClr val="000000"/>
              </a:solidFill>
              <a:latin typeface="Times New Roman" pitchFamily="18" charset="0"/>
              <a:cs typeface="Calibri" pitchFamily="34" charset="0"/>
            </a:endParaRPr>
          </a:p>
          <a:p>
            <a:pPr algn="ctr" fontAlgn="base">
              <a:spcBef>
                <a:spcPct val="0"/>
              </a:spcBef>
              <a:spcAft>
                <a:spcPct val="0"/>
              </a:spcAft>
              <a:defRPr/>
            </a:pPr>
            <a:endParaRPr lang="de-DE" sz="2400" b="1" kern="0" dirty="0">
              <a:solidFill>
                <a:srgbClr val="000000"/>
              </a:solidFill>
              <a:latin typeface="Times New Roman" pitchFamily="18" charset="0"/>
              <a:cs typeface="Calibri" pitchFamily="34" charset="0"/>
            </a:endParaRPr>
          </a:p>
          <a:p>
            <a:pPr algn="ctr" fontAlgn="base">
              <a:spcBef>
                <a:spcPct val="0"/>
              </a:spcBef>
              <a:spcAft>
                <a:spcPct val="0"/>
              </a:spcAft>
              <a:defRPr/>
            </a:pPr>
            <a:r>
              <a:rPr lang="de-DE" sz="2400" b="1" kern="0" dirty="0">
                <a:solidFill>
                  <a:srgbClr val="000000"/>
                </a:solidFill>
                <a:latin typeface="Times New Roman" pitchFamily="18" charset="0"/>
                <a:cs typeface="Calibri" pitchFamily="34" charset="0"/>
              </a:rPr>
              <a:t>Wir leben heute in den Jahrzehnten eines enormen</a:t>
            </a:r>
          </a:p>
          <a:p>
            <a:pPr algn="ctr" fontAlgn="base">
              <a:spcBef>
                <a:spcPct val="0"/>
              </a:spcBef>
              <a:spcAft>
                <a:spcPct val="0"/>
              </a:spcAft>
              <a:defRPr/>
            </a:pPr>
            <a:endParaRPr lang="de-DE" sz="6000" b="1" kern="0" dirty="0">
              <a:solidFill>
                <a:srgbClr val="C00000"/>
              </a:solidFill>
              <a:latin typeface="Times New Roman" pitchFamily="18" charset="0"/>
              <a:cs typeface="Calibri" pitchFamily="34" charset="0"/>
            </a:endParaRPr>
          </a:p>
          <a:p>
            <a:pPr algn="ctr" fontAlgn="base">
              <a:spcBef>
                <a:spcPct val="0"/>
              </a:spcBef>
              <a:spcAft>
                <a:spcPct val="0"/>
              </a:spcAft>
              <a:defRPr/>
            </a:pPr>
            <a:r>
              <a:rPr lang="de-DE" sz="4400" b="1" kern="0" dirty="0">
                <a:solidFill>
                  <a:srgbClr val="C00000"/>
                </a:solidFill>
                <a:latin typeface="Times New Roman" pitchFamily="18" charset="0"/>
                <a:cs typeface="Calibri" pitchFamily="34" charset="0"/>
              </a:rPr>
              <a:t>Artenschwundes</a:t>
            </a:r>
            <a:endParaRPr lang="de-DE" sz="4400" kern="0" dirty="0">
              <a:solidFill>
                <a:srgbClr val="000000"/>
              </a:solidFill>
              <a:latin typeface="Times New Roman" pitchFamily="18" charset="0"/>
              <a:cs typeface="Calibri" pitchFamily="34" charset="0"/>
            </a:endParaRPr>
          </a:p>
        </p:txBody>
      </p:sp>
    </p:spTree>
    <p:extLst>
      <p:ext uri="{BB962C8B-B14F-4D97-AF65-F5344CB8AC3E}">
        <p14:creationId xmlns:p14="http://schemas.microsoft.com/office/powerpoint/2010/main" val="32091352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542BFED0-3F3D-5A5D-D5D4-90D59CF3FC19}"/>
              </a:ext>
            </a:extLst>
          </p:cNvPr>
          <p:cNvPicPr>
            <a:picLocks noChangeAspect="1"/>
          </p:cNvPicPr>
          <p:nvPr/>
        </p:nvPicPr>
        <p:blipFill>
          <a:blip r:embed="rId2"/>
          <a:stretch>
            <a:fillRect/>
          </a:stretch>
        </p:blipFill>
        <p:spPr>
          <a:xfrm>
            <a:off x="467544" y="70912"/>
            <a:ext cx="7488832" cy="6626354"/>
          </a:xfrm>
          <a:prstGeom prst="rect">
            <a:avLst/>
          </a:prstGeom>
        </p:spPr>
      </p:pic>
      <p:sp>
        <p:nvSpPr>
          <p:cNvPr id="5" name="Textfeld 8">
            <a:extLst>
              <a:ext uri="{FF2B5EF4-FFF2-40B4-BE49-F238E27FC236}">
                <a16:creationId xmlns:a16="http://schemas.microsoft.com/office/drawing/2014/main" id="{C32E4735-0B08-3BC6-3A60-66C7ACF1354E}"/>
              </a:ext>
            </a:extLst>
          </p:cNvPr>
          <p:cNvSpPr txBox="1">
            <a:spLocks noChangeArrowheads="1"/>
          </p:cNvSpPr>
          <p:nvPr/>
        </p:nvSpPr>
        <p:spPr bwMode="auto">
          <a:xfrm>
            <a:off x="467544" y="112828"/>
            <a:ext cx="1368152" cy="646331"/>
          </a:xfrm>
          <a:prstGeom prst="rect">
            <a:avLst/>
          </a:prstGeom>
          <a:solidFill>
            <a:schemeClr val="bg1"/>
          </a:solidFill>
          <a:ln w="9525">
            <a:noFill/>
            <a:miter lim="800000"/>
            <a:headEnd/>
            <a:tailEnd/>
          </a:ln>
        </p:spPr>
        <p:txBody>
          <a:bodyPr wrap="square">
            <a:spAutoFit/>
          </a:bodyPr>
          <a:lstStyle/>
          <a:p>
            <a:pPr algn="ctr" fontAlgn="base">
              <a:spcBef>
                <a:spcPct val="50000"/>
              </a:spcBef>
              <a:spcAft>
                <a:spcPct val="0"/>
              </a:spcAft>
              <a:defRPr/>
            </a:pPr>
            <a:r>
              <a:rPr lang="de-DE" sz="3600" b="1" dirty="0">
                <a:solidFill>
                  <a:srgbClr val="0000FF"/>
                </a:solidFill>
                <a:latin typeface="Times New Roman" panose="02020603050405020304" pitchFamily="18" charset="0"/>
                <a:cs typeface="Times New Roman" panose="02020603050405020304" pitchFamily="18" charset="0"/>
              </a:rPr>
              <a:t>1800</a:t>
            </a:r>
          </a:p>
        </p:txBody>
      </p:sp>
      <p:graphicFrame>
        <p:nvGraphicFramePr>
          <p:cNvPr id="10" name="Objekt 9">
            <a:extLst>
              <a:ext uri="{FF2B5EF4-FFF2-40B4-BE49-F238E27FC236}">
                <a16:creationId xmlns:a16="http://schemas.microsoft.com/office/drawing/2014/main" id="{5D03A242-ED2E-61CB-CD80-B62CEB07A379}"/>
              </a:ext>
            </a:extLst>
          </p:cNvPr>
          <p:cNvGraphicFramePr>
            <a:graphicFrameLocks noChangeAspect="1"/>
          </p:cNvGraphicFramePr>
          <p:nvPr/>
        </p:nvGraphicFramePr>
        <p:xfrm>
          <a:off x="971600" y="620690"/>
          <a:ext cx="2231876" cy="831483"/>
        </p:xfrm>
        <a:graphic>
          <a:graphicData uri="http://schemas.openxmlformats.org/presentationml/2006/ole">
            <mc:AlternateContent xmlns:mc="http://schemas.openxmlformats.org/markup-compatibility/2006">
              <mc:Choice xmlns:v="urn:schemas-microsoft-com:vml" Requires="v">
                <p:oleObj name="Image" r:id="rId3" imgW="1294920" imgH="482400" progId="Photoshop.Image.12">
                  <p:embed/>
                </p:oleObj>
              </mc:Choice>
              <mc:Fallback>
                <p:oleObj name="Image" r:id="rId3" imgW="1294920" imgH="482400" progId="Photoshop.Image.12">
                  <p:embed/>
                  <p:pic>
                    <p:nvPicPr>
                      <p:cNvPr id="10" name="Objekt 9">
                        <a:extLst>
                          <a:ext uri="{FF2B5EF4-FFF2-40B4-BE49-F238E27FC236}">
                            <a16:creationId xmlns:a16="http://schemas.microsoft.com/office/drawing/2014/main" id="{5D03A242-ED2E-61CB-CD80-B62CEB07A379}"/>
                          </a:ext>
                        </a:extLst>
                      </p:cNvPr>
                      <p:cNvPicPr/>
                      <p:nvPr/>
                    </p:nvPicPr>
                    <p:blipFill>
                      <a:blip r:embed="rId4"/>
                      <a:stretch>
                        <a:fillRect/>
                      </a:stretch>
                    </p:blipFill>
                    <p:spPr>
                      <a:xfrm>
                        <a:off x="971600" y="620690"/>
                        <a:ext cx="2231876" cy="831483"/>
                      </a:xfrm>
                      <a:prstGeom prst="rect">
                        <a:avLst/>
                      </a:prstGeom>
                    </p:spPr>
                  </p:pic>
                </p:oleObj>
              </mc:Fallback>
            </mc:AlternateContent>
          </a:graphicData>
        </a:graphic>
      </p:graphicFrame>
      <p:graphicFrame>
        <p:nvGraphicFramePr>
          <p:cNvPr id="11" name="Objekt 10">
            <a:extLst>
              <a:ext uri="{FF2B5EF4-FFF2-40B4-BE49-F238E27FC236}">
                <a16:creationId xmlns:a16="http://schemas.microsoft.com/office/drawing/2014/main" id="{D26F4964-BE4F-97A6-E0D5-572E76ED3718}"/>
              </a:ext>
            </a:extLst>
          </p:cNvPr>
          <p:cNvGraphicFramePr>
            <a:graphicFrameLocks noChangeAspect="1"/>
          </p:cNvGraphicFramePr>
          <p:nvPr/>
        </p:nvGraphicFramePr>
        <p:xfrm>
          <a:off x="4348279" y="1772818"/>
          <a:ext cx="2383962" cy="1009425"/>
        </p:xfrm>
        <a:graphic>
          <a:graphicData uri="http://schemas.openxmlformats.org/presentationml/2006/ole">
            <mc:AlternateContent xmlns:mc="http://schemas.openxmlformats.org/markup-compatibility/2006">
              <mc:Choice xmlns:v="urn:schemas-microsoft-com:vml" Requires="v">
                <p:oleObj name="Image" r:id="rId5" imgW="1409400" imgH="596520" progId="Photoshop.Image.12">
                  <p:embed/>
                </p:oleObj>
              </mc:Choice>
              <mc:Fallback>
                <p:oleObj name="Image" r:id="rId5" imgW="1409400" imgH="596520" progId="Photoshop.Image.12">
                  <p:embed/>
                  <p:pic>
                    <p:nvPicPr>
                      <p:cNvPr id="11" name="Objekt 10">
                        <a:extLst>
                          <a:ext uri="{FF2B5EF4-FFF2-40B4-BE49-F238E27FC236}">
                            <a16:creationId xmlns:a16="http://schemas.microsoft.com/office/drawing/2014/main" id="{D26F4964-BE4F-97A6-E0D5-572E76ED3718}"/>
                          </a:ext>
                        </a:extLst>
                      </p:cNvPr>
                      <p:cNvPicPr/>
                      <p:nvPr/>
                    </p:nvPicPr>
                    <p:blipFill>
                      <a:blip r:embed="rId6"/>
                      <a:stretch>
                        <a:fillRect/>
                      </a:stretch>
                    </p:blipFill>
                    <p:spPr>
                      <a:xfrm>
                        <a:off x="4348279" y="1772818"/>
                        <a:ext cx="2383962" cy="1009425"/>
                      </a:xfrm>
                      <a:prstGeom prst="rect">
                        <a:avLst/>
                      </a:prstGeom>
                    </p:spPr>
                  </p:pic>
                </p:oleObj>
              </mc:Fallback>
            </mc:AlternateContent>
          </a:graphicData>
        </a:graphic>
      </p:graphicFrame>
      <p:graphicFrame>
        <p:nvGraphicFramePr>
          <p:cNvPr id="12" name="Objekt 11">
            <a:extLst>
              <a:ext uri="{FF2B5EF4-FFF2-40B4-BE49-F238E27FC236}">
                <a16:creationId xmlns:a16="http://schemas.microsoft.com/office/drawing/2014/main" id="{9EC75231-09D0-D45B-1E4A-5491CD68ADC3}"/>
              </a:ext>
            </a:extLst>
          </p:cNvPr>
          <p:cNvGraphicFramePr>
            <a:graphicFrameLocks noChangeAspect="1"/>
          </p:cNvGraphicFramePr>
          <p:nvPr/>
        </p:nvGraphicFramePr>
        <p:xfrm>
          <a:off x="6300194" y="4032537"/>
          <a:ext cx="2532609" cy="1022784"/>
        </p:xfrm>
        <a:graphic>
          <a:graphicData uri="http://schemas.openxmlformats.org/presentationml/2006/ole">
            <mc:AlternateContent xmlns:mc="http://schemas.openxmlformats.org/markup-compatibility/2006">
              <mc:Choice xmlns:v="urn:schemas-microsoft-com:vml" Requires="v">
                <p:oleObj name="Image" r:id="rId7" imgW="1320480" imgH="533160" progId="Photoshop.Image.12">
                  <p:embed/>
                </p:oleObj>
              </mc:Choice>
              <mc:Fallback>
                <p:oleObj name="Image" r:id="rId7" imgW="1320480" imgH="533160" progId="Photoshop.Image.12">
                  <p:embed/>
                  <p:pic>
                    <p:nvPicPr>
                      <p:cNvPr id="12" name="Objekt 11">
                        <a:extLst>
                          <a:ext uri="{FF2B5EF4-FFF2-40B4-BE49-F238E27FC236}">
                            <a16:creationId xmlns:a16="http://schemas.microsoft.com/office/drawing/2014/main" id="{9EC75231-09D0-D45B-1E4A-5491CD68ADC3}"/>
                          </a:ext>
                        </a:extLst>
                      </p:cNvPr>
                      <p:cNvPicPr/>
                      <p:nvPr/>
                    </p:nvPicPr>
                    <p:blipFill>
                      <a:blip r:embed="rId8"/>
                      <a:stretch>
                        <a:fillRect/>
                      </a:stretch>
                    </p:blipFill>
                    <p:spPr>
                      <a:xfrm>
                        <a:off x="6300194" y="4032537"/>
                        <a:ext cx="2532609" cy="1022784"/>
                      </a:xfrm>
                      <a:prstGeom prst="rect">
                        <a:avLst/>
                      </a:prstGeom>
                    </p:spPr>
                  </p:pic>
                </p:oleObj>
              </mc:Fallback>
            </mc:AlternateContent>
          </a:graphicData>
        </a:graphic>
      </p:graphicFrame>
      <p:sp>
        <p:nvSpPr>
          <p:cNvPr id="2" name="Textfeld 1">
            <a:extLst>
              <a:ext uri="{FF2B5EF4-FFF2-40B4-BE49-F238E27FC236}">
                <a16:creationId xmlns:a16="http://schemas.microsoft.com/office/drawing/2014/main" id="{102CCF84-546F-50BD-8D82-A29DBD78F49F}"/>
              </a:ext>
            </a:extLst>
          </p:cNvPr>
          <p:cNvSpPr txBox="1">
            <a:spLocks noChangeArrowheads="1"/>
          </p:cNvSpPr>
          <p:nvPr/>
        </p:nvSpPr>
        <p:spPr bwMode="auto">
          <a:xfrm>
            <a:off x="754329" y="5413798"/>
            <a:ext cx="7200800" cy="646331"/>
          </a:xfrm>
          <a:prstGeom prst="rect">
            <a:avLst/>
          </a:prstGeom>
          <a:solidFill>
            <a:srgbClr val="FFFFFF"/>
          </a:solidFill>
          <a:ln w="9525">
            <a:noFill/>
            <a:miter lim="800000"/>
            <a:headEnd/>
            <a:tailEnd/>
          </a:ln>
        </p:spPr>
        <p:txBody>
          <a:bodyPr wrap="square">
            <a:spAutoFit/>
          </a:bodyPr>
          <a:lstStyle/>
          <a:p>
            <a:pPr>
              <a:defRPr/>
            </a:pPr>
            <a:r>
              <a:rPr lang="de-DE" kern="0" dirty="0">
                <a:solidFill>
                  <a:srgbClr val="000000"/>
                </a:solidFill>
                <a:latin typeface="Times New Roman" pitchFamily="18" charset="0"/>
                <a:cs typeface="Arial" charset="0"/>
              </a:rPr>
              <a:t>aus: Fartmann et al. (2021): Insektensterben in Mitteleuropa. Ursachen und Gegenmaßnahmen. Stuttgart (Hohenheim): Eugen Ulmer</a:t>
            </a:r>
          </a:p>
        </p:txBody>
      </p:sp>
    </p:spTree>
    <p:extLst>
      <p:ext uri="{BB962C8B-B14F-4D97-AF65-F5344CB8AC3E}">
        <p14:creationId xmlns:p14="http://schemas.microsoft.com/office/powerpoint/2010/main" val="7141967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E22A9C55-6E44-52DB-DEBB-AEAF6E9CBE16}"/>
              </a:ext>
            </a:extLst>
          </p:cNvPr>
          <p:cNvPicPr>
            <a:picLocks noChangeAspect="1"/>
          </p:cNvPicPr>
          <p:nvPr/>
        </p:nvPicPr>
        <p:blipFill>
          <a:blip r:embed="rId2"/>
          <a:stretch>
            <a:fillRect/>
          </a:stretch>
        </p:blipFill>
        <p:spPr>
          <a:xfrm>
            <a:off x="395536" y="65981"/>
            <a:ext cx="7560840" cy="6747397"/>
          </a:xfrm>
          <a:prstGeom prst="rect">
            <a:avLst/>
          </a:prstGeom>
        </p:spPr>
      </p:pic>
      <p:graphicFrame>
        <p:nvGraphicFramePr>
          <p:cNvPr id="2" name="Objekt 1">
            <a:extLst>
              <a:ext uri="{FF2B5EF4-FFF2-40B4-BE49-F238E27FC236}">
                <a16:creationId xmlns:a16="http://schemas.microsoft.com/office/drawing/2014/main" id="{34EFE0C2-038C-C826-2AA3-1A807326635B}"/>
              </a:ext>
            </a:extLst>
          </p:cNvPr>
          <p:cNvGraphicFramePr>
            <a:graphicFrameLocks noChangeAspect="1"/>
          </p:cNvGraphicFramePr>
          <p:nvPr/>
        </p:nvGraphicFramePr>
        <p:xfrm>
          <a:off x="971600" y="869327"/>
          <a:ext cx="2231876" cy="831483"/>
        </p:xfrm>
        <a:graphic>
          <a:graphicData uri="http://schemas.openxmlformats.org/presentationml/2006/ole">
            <mc:AlternateContent xmlns:mc="http://schemas.openxmlformats.org/markup-compatibility/2006">
              <mc:Choice xmlns:v="urn:schemas-microsoft-com:vml" Requires="v">
                <p:oleObj name="Image" r:id="rId3" imgW="1294920" imgH="482400" progId="Photoshop.Image.12">
                  <p:embed/>
                </p:oleObj>
              </mc:Choice>
              <mc:Fallback>
                <p:oleObj name="Image" r:id="rId3" imgW="1294920" imgH="482400" progId="Photoshop.Image.12">
                  <p:embed/>
                  <p:pic>
                    <p:nvPicPr>
                      <p:cNvPr id="2" name="Objekt 1">
                        <a:extLst>
                          <a:ext uri="{FF2B5EF4-FFF2-40B4-BE49-F238E27FC236}">
                            <a16:creationId xmlns:a16="http://schemas.microsoft.com/office/drawing/2014/main" id="{34EFE0C2-038C-C826-2AA3-1A807326635B}"/>
                          </a:ext>
                        </a:extLst>
                      </p:cNvPr>
                      <p:cNvPicPr/>
                      <p:nvPr/>
                    </p:nvPicPr>
                    <p:blipFill>
                      <a:blip r:embed="rId4"/>
                      <a:stretch>
                        <a:fillRect/>
                      </a:stretch>
                    </p:blipFill>
                    <p:spPr>
                      <a:xfrm>
                        <a:off x="971600" y="869327"/>
                        <a:ext cx="2231876" cy="831483"/>
                      </a:xfrm>
                      <a:prstGeom prst="rect">
                        <a:avLst/>
                      </a:prstGeom>
                    </p:spPr>
                  </p:pic>
                </p:oleObj>
              </mc:Fallback>
            </mc:AlternateContent>
          </a:graphicData>
        </a:graphic>
      </p:graphicFrame>
      <p:graphicFrame>
        <p:nvGraphicFramePr>
          <p:cNvPr id="4" name="Objekt 3">
            <a:extLst>
              <a:ext uri="{FF2B5EF4-FFF2-40B4-BE49-F238E27FC236}">
                <a16:creationId xmlns:a16="http://schemas.microsoft.com/office/drawing/2014/main" id="{915A150F-B6B8-F557-E3BD-22EB27BD71EC}"/>
              </a:ext>
            </a:extLst>
          </p:cNvPr>
          <p:cNvGraphicFramePr>
            <a:graphicFrameLocks noChangeAspect="1"/>
          </p:cNvGraphicFramePr>
          <p:nvPr/>
        </p:nvGraphicFramePr>
        <p:xfrm>
          <a:off x="5555246" y="980730"/>
          <a:ext cx="2383962" cy="1009425"/>
        </p:xfrm>
        <a:graphic>
          <a:graphicData uri="http://schemas.openxmlformats.org/presentationml/2006/ole">
            <mc:AlternateContent xmlns:mc="http://schemas.openxmlformats.org/markup-compatibility/2006">
              <mc:Choice xmlns:v="urn:schemas-microsoft-com:vml" Requires="v">
                <p:oleObj name="Image" r:id="rId5" imgW="1409400" imgH="596520" progId="Photoshop.Image.12">
                  <p:embed/>
                </p:oleObj>
              </mc:Choice>
              <mc:Fallback>
                <p:oleObj name="Image" r:id="rId5" imgW="1409400" imgH="596520" progId="Photoshop.Image.12">
                  <p:embed/>
                  <p:pic>
                    <p:nvPicPr>
                      <p:cNvPr id="4" name="Objekt 3">
                        <a:extLst>
                          <a:ext uri="{FF2B5EF4-FFF2-40B4-BE49-F238E27FC236}">
                            <a16:creationId xmlns:a16="http://schemas.microsoft.com/office/drawing/2014/main" id="{915A150F-B6B8-F557-E3BD-22EB27BD71EC}"/>
                          </a:ext>
                        </a:extLst>
                      </p:cNvPr>
                      <p:cNvPicPr/>
                      <p:nvPr/>
                    </p:nvPicPr>
                    <p:blipFill>
                      <a:blip r:embed="rId6"/>
                      <a:stretch>
                        <a:fillRect/>
                      </a:stretch>
                    </p:blipFill>
                    <p:spPr>
                      <a:xfrm>
                        <a:off x="5555246" y="980730"/>
                        <a:ext cx="2383962" cy="1009425"/>
                      </a:xfrm>
                      <a:prstGeom prst="rect">
                        <a:avLst/>
                      </a:prstGeom>
                    </p:spPr>
                  </p:pic>
                </p:oleObj>
              </mc:Fallback>
            </mc:AlternateContent>
          </a:graphicData>
        </a:graphic>
      </p:graphicFrame>
      <p:graphicFrame>
        <p:nvGraphicFramePr>
          <p:cNvPr id="6" name="Objekt 5">
            <a:extLst>
              <a:ext uri="{FF2B5EF4-FFF2-40B4-BE49-F238E27FC236}">
                <a16:creationId xmlns:a16="http://schemas.microsoft.com/office/drawing/2014/main" id="{77D3D465-D50F-2538-6C52-F1631064A197}"/>
              </a:ext>
            </a:extLst>
          </p:cNvPr>
          <p:cNvGraphicFramePr>
            <a:graphicFrameLocks noChangeAspect="1"/>
          </p:cNvGraphicFramePr>
          <p:nvPr/>
        </p:nvGraphicFramePr>
        <p:xfrm>
          <a:off x="6300194" y="4032537"/>
          <a:ext cx="2532609" cy="1022784"/>
        </p:xfrm>
        <a:graphic>
          <a:graphicData uri="http://schemas.openxmlformats.org/presentationml/2006/ole">
            <mc:AlternateContent xmlns:mc="http://schemas.openxmlformats.org/markup-compatibility/2006">
              <mc:Choice xmlns:v="urn:schemas-microsoft-com:vml" Requires="v">
                <p:oleObj name="Image" r:id="rId7" imgW="1320480" imgH="533160" progId="Photoshop.Image.12">
                  <p:embed/>
                </p:oleObj>
              </mc:Choice>
              <mc:Fallback>
                <p:oleObj name="Image" r:id="rId7" imgW="1320480" imgH="533160" progId="Photoshop.Image.12">
                  <p:embed/>
                  <p:pic>
                    <p:nvPicPr>
                      <p:cNvPr id="6" name="Objekt 5">
                        <a:extLst>
                          <a:ext uri="{FF2B5EF4-FFF2-40B4-BE49-F238E27FC236}">
                            <a16:creationId xmlns:a16="http://schemas.microsoft.com/office/drawing/2014/main" id="{77D3D465-D50F-2538-6C52-F1631064A197}"/>
                          </a:ext>
                        </a:extLst>
                      </p:cNvPr>
                      <p:cNvPicPr/>
                      <p:nvPr/>
                    </p:nvPicPr>
                    <p:blipFill>
                      <a:blip r:embed="rId8"/>
                      <a:stretch>
                        <a:fillRect/>
                      </a:stretch>
                    </p:blipFill>
                    <p:spPr>
                      <a:xfrm>
                        <a:off x="6300194" y="4032537"/>
                        <a:ext cx="2532609" cy="1022784"/>
                      </a:xfrm>
                      <a:prstGeom prst="rect">
                        <a:avLst/>
                      </a:prstGeom>
                    </p:spPr>
                  </p:pic>
                </p:oleObj>
              </mc:Fallback>
            </mc:AlternateContent>
          </a:graphicData>
        </a:graphic>
      </p:graphicFrame>
      <p:sp>
        <p:nvSpPr>
          <p:cNvPr id="3" name="Textfeld 8">
            <a:extLst>
              <a:ext uri="{FF2B5EF4-FFF2-40B4-BE49-F238E27FC236}">
                <a16:creationId xmlns:a16="http://schemas.microsoft.com/office/drawing/2014/main" id="{67B0D89D-2761-CFA1-6CBE-D6D819E5A2F5}"/>
              </a:ext>
            </a:extLst>
          </p:cNvPr>
          <p:cNvSpPr txBox="1">
            <a:spLocks noChangeArrowheads="1"/>
          </p:cNvSpPr>
          <p:nvPr/>
        </p:nvSpPr>
        <p:spPr bwMode="auto">
          <a:xfrm>
            <a:off x="467544" y="112828"/>
            <a:ext cx="1368152" cy="646331"/>
          </a:xfrm>
          <a:prstGeom prst="rect">
            <a:avLst/>
          </a:prstGeom>
          <a:solidFill>
            <a:schemeClr val="bg1"/>
          </a:solidFill>
          <a:ln w="9525">
            <a:noFill/>
            <a:miter lim="800000"/>
            <a:headEnd/>
            <a:tailEnd/>
          </a:ln>
        </p:spPr>
        <p:txBody>
          <a:bodyPr wrap="square">
            <a:spAutoFit/>
          </a:bodyPr>
          <a:lstStyle/>
          <a:p>
            <a:pPr algn="ctr" fontAlgn="base">
              <a:spcBef>
                <a:spcPct val="50000"/>
              </a:spcBef>
              <a:spcAft>
                <a:spcPct val="0"/>
              </a:spcAft>
              <a:defRPr/>
            </a:pPr>
            <a:r>
              <a:rPr lang="de-DE" sz="3600" b="1" dirty="0">
                <a:solidFill>
                  <a:srgbClr val="0000FF"/>
                </a:solidFill>
                <a:latin typeface="Times New Roman" panose="02020603050405020304" pitchFamily="18" charset="0"/>
                <a:cs typeface="Times New Roman" panose="02020603050405020304" pitchFamily="18" charset="0"/>
              </a:rPr>
              <a:t>1930</a:t>
            </a:r>
          </a:p>
        </p:txBody>
      </p:sp>
    </p:spTree>
    <p:extLst>
      <p:ext uri="{BB962C8B-B14F-4D97-AF65-F5344CB8AC3E}">
        <p14:creationId xmlns:p14="http://schemas.microsoft.com/office/powerpoint/2010/main" val="29862127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2E3211D-2500-E1B7-FDA2-BD9057C173ED}"/>
              </a:ext>
            </a:extLst>
          </p:cNvPr>
          <p:cNvPicPr>
            <a:picLocks noChangeAspect="1"/>
          </p:cNvPicPr>
          <p:nvPr/>
        </p:nvPicPr>
        <p:blipFill>
          <a:blip r:embed="rId2"/>
          <a:stretch>
            <a:fillRect/>
          </a:stretch>
        </p:blipFill>
        <p:spPr>
          <a:xfrm>
            <a:off x="395536" y="116634"/>
            <a:ext cx="7488832" cy="6677805"/>
          </a:xfrm>
          <a:prstGeom prst="rect">
            <a:avLst/>
          </a:prstGeom>
        </p:spPr>
      </p:pic>
      <p:graphicFrame>
        <p:nvGraphicFramePr>
          <p:cNvPr id="2" name="Objekt 1">
            <a:extLst>
              <a:ext uri="{FF2B5EF4-FFF2-40B4-BE49-F238E27FC236}">
                <a16:creationId xmlns:a16="http://schemas.microsoft.com/office/drawing/2014/main" id="{813F84AA-CD8F-4B6B-F4C2-7AA70DE56CDD}"/>
              </a:ext>
            </a:extLst>
          </p:cNvPr>
          <p:cNvGraphicFramePr>
            <a:graphicFrameLocks noChangeAspect="1"/>
          </p:cNvGraphicFramePr>
          <p:nvPr/>
        </p:nvGraphicFramePr>
        <p:xfrm>
          <a:off x="2267744" y="764706"/>
          <a:ext cx="2231876" cy="831483"/>
        </p:xfrm>
        <a:graphic>
          <a:graphicData uri="http://schemas.openxmlformats.org/presentationml/2006/ole">
            <mc:AlternateContent xmlns:mc="http://schemas.openxmlformats.org/markup-compatibility/2006">
              <mc:Choice xmlns:v="urn:schemas-microsoft-com:vml" Requires="v">
                <p:oleObj name="Image" r:id="rId3" imgW="1294920" imgH="482400" progId="Photoshop.Image.12">
                  <p:embed/>
                </p:oleObj>
              </mc:Choice>
              <mc:Fallback>
                <p:oleObj name="Image" r:id="rId3" imgW="1294920" imgH="482400" progId="Photoshop.Image.12">
                  <p:embed/>
                  <p:pic>
                    <p:nvPicPr>
                      <p:cNvPr id="2" name="Objekt 1">
                        <a:extLst>
                          <a:ext uri="{FF2B5EF4-FFF2-40B4-BE49-F238E27FC236}">
                            <a16:creationId xmlns:a16="http://schemas.microsoft.com/office/drawing/2014/main" id="{813F84AA-CD8F-4B6B-F4C2-7AA70DE56CDD}"/>
                          </a:ext>
                        </a:extLst>
                      </p:cNvPr>
                      <p:cNvPicPr/>
                      <p:nvPr/>
                    </p:nvPicPr>
                    <p:blipFill>
                      <a:blip r:embed="rId4"/>
                      <a:stretch>
                        <a:fillRect/>
                      </a:stretch>
                    </p:blipFill>
                    <p:spPr>
                      <a:xfrm>
                        <a:off x="2267744" y="764706"/>
                        <a:ext cx="2231876" cy="831483"/>
                      </a:xfrm>
                      <a:prstGeom prst="rect">
                        <a:avLst/>
                      </a:prstGeom>
                    </p:spPr>
                  </p:pic>
                </p:oleObj>
              </mc:Fallback>
            </mc:AlternateContent>
          </a:graphicData>
        </a:graphic>
      </p:graphicFrame>
      <p:graphicFrame>
        <p:nvGraphicFramePr>
          <p:cNvPr id="4" name="Objekt 3">
            <a:extLst>
              <a:ext uri="{FF2B5EF4-FFF2-40B4-BE49-F238E27FC236}">
                <a16:creationId xmlns:a16="http://schemas.microsoft.com/office/drawing/2014/main" id="{3AAC5FDD-0717-1B6F-42FF-E3C9E8971E27}"/>
              </a:ext>
            </a:extLst>
          </p:cNvPr>
          <p:cNvGraphicFramePr>
            <a:graphicFrameLocks noChangeAspect="1"/>
          </p:cNvGraphicFramePr>
          <p:nvPr/>
        </p:nvGraphicFramePr>
        <p:xfrm>
          <a:off x="5500406" y="764706"/>
          <a:ext cx="2383962" cy="1009425"/>
        </p:xfrm>
        <a:graphic>
          <a:graphicData uri="http://schemas.openxmlformats.org/presentationml/2006/ole">
            <mc:AlternateContent xmlns:mc="http://schemas.openxmlformats.org/markup-compatibility/2006">
              <mc:Choice xmlns:v="urn:schemas-microsoft-com:vml" Requires="v">
                <p:oleObj name="Image" r:id="rId5" imgW="1409400" imgH="596520" progId="Photoshop.Image.12">
                  <p:embed/>
                </p:oleObj>
              </mc:Choice>
              <mc:Fallback>
                <p:oleObj name="Image" r:id="rId5" imgW="1409400" imgH="596520" progId="Photoshop.Image.12">
                  <p:embed/>
                  <p:pic>
                    <p:nvPicPr>
                      <p:cNvPr id="4" name="Objekt 3">
                        <a:extLst>
                          <a:ext uri="{FF2B5EF4-FFF2-40B4-BE49-F238E27FC236}">
                            <a16:creationId xmlns:a16="http://schemas.microsoft.com/office/drawing/2014/main" id="{3AAC5FDD-0717-1B6F-42FF-E3C9E8971E27}"/>
                          </a:ext>
                        </a:extLst>
                      </p:cNvPr>
                      <p:cNvPicPr/>
                      <p:nvPr/>
                    </p:nvPicPr>
                    <p:blipFill>
                      <a:blip r:embed="rId6"/>
                      <a:stretch>
                        <a:fillRect/>
                      </a:stretch>
                    </p:blipFill>
                    <p:spPr>
                      <a:xfrm>
                        <a:off x="5500406" y="764706"/>
                        <a:ext cx="2383962" cy="1009425"/>
                      </a:xfrm>
                      <a:prstGeom prst="rect">
                        <a:avLst/>
                      </a:prstGeom>
                    </p:spPr>
                  </p:pic>
                </p:oleObj>
              </mc:Fallback>
            </mc:AlternateContent>
          </a:graphicData>
        </a:graphic>
      </p:graphicFrame>
      <p:graphicFrame>
        <p:nvGraphicFramePr>
          <p:cNvPr id="6" name="Objekt 5">
            <a:extLst>
              <a:ext uri="{FF2B5EF4-FFF2-40B4-BE49-F238E27FC236}">
                <a16:creationId xmlns:a16="http://schemas.microsoft.com/office/drawing/2014/main" id="{10D1332F-F6E5-7AAD-DE40-170D20A421CA}"/>
              </a:ext>
            </a:extLst>
          </p:cNvPr>
          <p:cNvGraphicFramePr>
            <a:graphicFrameLocks noChangeAspect="1"/>
          </p:cNvGraphicFramePr>
          <p:nvPr/>
        </p:nvGraphicFramePr>
        <p:xfrm>
          <a:off x="6300194" y="4032537"/>
          <a:ext cx="2532609" cy="1022784"/>
        </p:xfrm>
        <a:graphic>
          <a:graphicData uri="http://schemas.openxmlformats.org/presentationml/2006/ole">
            <mc:AlternateContent xmlns:mc="http://schemas.openxmlformats.org/markup-compatibility/2006">
              <mc:Choice xmlns:v="urn:schemas-microsoft-com:vml" Requires="v">
                <p:oleObj name="Image" r:id="rId7" imgW="1320480" imgH="533160" progId="Photoshop.Image.12">
                  <p:embed/>
                </p:oleObj>
              </mc:Choice>
              <mc:Fallback>
                <p:oleObj name="Image" r:id="rId7" imgW="1320480" imgH="533160" progId="Photoshop.Image.12">
                  <p:embed/>
                  <p:pic>
                    <p:nvPicPr>
                      <p:cNvPr id="6" name="Objekt 5">
                        <a:extLst>
                          <a:ext uri="{FF2B5EF4-FFF2-40B4-BE49-F238E27FC236}">
                            <a16:creationId xmlns:a16="http://schemas.microsoft.com/office/drawing/2014/main" id="{10D1332F-F6E5-7AAD-DE40-170D20A421CA}"/>
                          </a:ext>
                        </a:extLst>
                      </p:cNvPr>
                      <p:cNvPicPr/>
                      <p:nvPr/>
                    </p:nvPicPr>
                    <p:blipFill>
                      <a:blip r:embed="rId8"/>
                      <a:stretch>
                        <a:fillRect/>
                      </a:stretch>
                    </p:blipFill>
                    <p:spPr>
                      <a:xfrm>
                        <a:off x="6300194" y="4032537"/>
                        <a:ext cx="2532609" cy="1022784"/>
                      </a:xfrm>
                      <a:prstGeom prst="rect">
                        <a:avLst/>
                      </a:prstGeom>
                    </p:spPr>
                  </p:pic>
                </p:oleObj>
              </mc:Fallback>
            </mc:AlternateContent>
          </a:graphicData>
        </a:graphic>
      </p:graphicFrame>
      <p:sp>
        <p:nvSpPr>
          <p:cNvPr id="3" name="Textfeld 8">
            <a:extLst>
              <a:ext uri="{FF2B5EF4-FFF2-40B4-BE49-F238E27FC236}">
                <a16:creationId xmlns:a16="http://schemas.microsoft.com/office/drawing/2014/main" id="{7C764795-8050-0AC1-6269-C7603BDCD724}"/>
              </a:ext>
            </a:extLst>
          </p:cNvPr>
          <p:cNvSpPr txBox="1">
            <a:spLocks noChangeArrowheads="1"/>
          </p:cNvSpPr>
          <p:nvPr/>
        </p:nvSpPr>
        <p:spPr bwMode="auto">
          <a:xfrm>
            <a:off x="467544" y="112828"/>
            <a:ext cx="1368152" cy="646331"/>
          </a:xfrm>
          <a:prstGeom prst="rect">
            <a:avLst/>
          </a:prstGeom>
          <a:solidFill>
            <a:schemeClr val="bg1"/>
          </a:solidFill>
          <a:ln w="9525">
            <a:noFill/>
            <a:miter lim="800000"/>
            <a:headEnd/>
            <a:tailEnd/>
          </a:ln>
        </p:spPr>
        <p:txBody>
          <a:bodyPr wrap="square">
            <a:spAutoFit/>
          </a:bodyPr>
          <a:lstStyle/>
          <a:p>
            <a:pPr algn="ctr" fontAlgn="base">
              <a:spcBef>
                <a:spcPct val="50000"/>
              </a:spcBef>
              <a:spcAft>
                <a:spcPct val="0"/>
              </a:spcAft>
              <a:defRPr/>
            </a:pPr>
            <a:r>
              <a:rPr lang="de-DE" sz="3600" b="1" dirty="0">
                <a:solidFill>
                  <a:srgbClr val="0000FF"/>
                </a:solidFill>
                <a:latin typeface="Times New Roman" panose="02020603050405020304" pitchFamily="18" charset="0"/>
                <a:cs typeface="Times New Roman" panose="02020603050405020304" pitchFamily="18" charset="0"/>
              </a:rPr>
              <a:t>1950</a:t>
            </a:r>
          </a:p>
        </p:txBody>
      </p:sp>
    </p:spTree>
    <p:extLst>
      <p:ext uri="{BB962C8B-B14F-4D97-AF65-F5344CB8AC3E}">
        <p14:creationId xmlns:p14="http://schemas.microsoft.com/office/powerpoint/2010/main" val="31703613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53548AD-6D05-8326-A8E5-8874AD3811DC}"/>
              </a:ext>
            </a:extLst>
          </p:cNvPr>
          <p:cNvPicPr>
            <a:picLocks noChangeAspect="1"/>
          </p:cNvPicPr>
          <p:nvPr/>
        </p:nvPicPr>
        <p:blipFill>
          <a:blip r:embed="rId2"/>
          <a:stretch>
            <a:fillRect/>
          </a:stretch>
        </p:blipFill>
        <p:spPr>
          <a:xfrm>
            <a:off x="458325" y="35119"/>
            <a:ext cx="7498053" cy="6733587"/>
          </a:xfrm>
          <a:prstGeom prst="rect">
            <a:avLst/>
          </a:prstGeom>
        </p:spPr>
      </p:pic>
      <p:graphicFrame>
        <p:nvGraphicFramePr>
          <p:cNvPr id="4" name="Objekt 3">
            <a:extLst>
              <a:ext uri="{FF2B5EF4-FFF2-40B4-BE49-F238E27FC236}">
                <a16:creationId xmlns:a16="http://schemas.microsoft.com/office/drawing/2014/main" id="{77F52B33-F539-5428-B080-8EA712640228}"/>
              </a:ext>
            </a:extLst>
          </p:cNvPr>
          <p:cNvGraphicFramePr>
            <a:graphicFrameLocks noChangeAspect="1"/>
          </p:cNvGraphicFramePr>
          <p:nvPr/>
        </p:nvGraphicFramePr>
        <p:xfrm>
          <a:off x="2555776" y="637652"/>
          <a:ext cx="2231876" cy="831483"/>
        </p:xfrm>
        <a:graphic>
          <a:graphicData uri="http://schemas.openxmlformats.org/presentationml/2006/ole">
            <mc:AlternateContent xmlns:mc="http://schemas.openxmlformats.org/markup-compatibility/2006">
              <mc:Choice xmlns:v="urn:schemas-microsoft-com:vml" Requires="v">
                <p:oleObj name="Image" r:id="rId3" imgW="1294920" imgH="482400" progId="Photoshop.Image.12">
                  <p:embed/>
                </p:oleObj>
              </mc:Choice>
              <mc:Fallback>
                <p:oleObj name="Image" r:id="rId3" imgW="1294920" imgH="482400" progId="Photoshop.Image.12">
                  <p:embed/>
                  <p:pic>
                    <p:nvPicPr>
                      <p:cNvPr id="4" name="Objekt 3">
                        <a:extLst>
                          <a:ext uri="{FF2B5EF4-FFF2-40B4-BE49-F238E27FC236}">
                            <a16:creationId xmlns:a16="http://schemas.microsoft.com/office/drawing/2014/main" id="{77F52B33-F539-5428-B080-8EA712640228}"/>
                          </a:ext>
                        </a:extLst>
                      </p:cNvPr>
                      <p:cNvPicPr/>
                      <p:nvPr/>
                    </p:nvPicPr>
                    <p:blipFill>
                      <a:blip r:embed="rId4"/>
                      <a:stretch>
                        <a:fillRect/>
                      </a:stretch>
                    </p:blipFill>
                    <p:spPr>
                      <a:xfrm>
                        <a:off x="2555776" y="637652"/>
                        <a:ext cx="2231876" cy="831483"/>
                      </a:xfrm>
                      <a:prstGeom prst="rect">
                        <a:avLst/>
                      </a:prstGeom>
                    </p:spPr>
                  </p:pic>
                </p:oleObj>
              </mc:Fallback>
            </mc:AlternateContent>
          </a:graphicData>
        </a:graphic>
      </p:graphicFrame>
      <p:graphicFrame>
        <p:nvGraphicFramePr>
          <p:cNvPr id="6" name="Objekt 5">
            <a:extLst>
              <a:ext uri="{FF2B5EF4-FFF2-40B4-BE49-F238E27FC236}">
                <a16:creationId xmlns:a16="http://schemas.microsoft.com/office/drawing/2014/main" id="{6CDBD8AF-9068-6D06-B458-5B530F37E005}"/>
              </a:ext>
            </a:extLst>
          </p:cNvPr>
          <p:cNvGraphicFramePr>
            <a:graphicFrameLocks noChangeAspect="1"/>
          </p:cNvGraphicFramePr>
          <p:nvPr/>
        </p:nvGraphicFramePr>
        <p:xfrm>
          <a:off x="5630176" y="964423"/>
          <a:ext cx="2383962" cy="1009425"/>
        </p:xfrm>
        <a:graphic>
          <a:graphicData uri="http://schemas.openxmlformats.org/presentationml/2006/ole">
            <mc:AlternateContent xmlns:mc="http://schemas.openxmlformats.org/markup-compatibility/2006">
              <mc:Choice xmlns:v="urn:schemas-microsoft-com:vml" Requires="v">
                <p:oleObj name="Image" r:id="rId5" imgW="1409400" imgH="596520" progId="Photoshop.Image.12">
                  <p:embed/>
                </p:oleObj>
              </mc:Choice>
              <mc:Fallback>
                <p:oleObj name="Image" r:id="rId5" imgW="1409400" imgH="596520" progId="Photoshop.Image.12">
                  <p:embed/>
                  <p:pic>
                    <p:nvPicPr>
                      <p:cNvPr id="6" name="Objekt 5">
                        <a:extLst>
                          <a:ext uri="{FF2B5EF4-FFF2-40B4-BE49-F238E27FC236}">
                            <a16:creationId xmlns:a16="http://schemas.microsoft.com/office/drawing/2014/main" id="{6CDBD8AF-9068-6D06-B458-5B530F37E005}"/>
                          </a:ext>
                        </a:extLst>
                      </p:cNvPr>
                      <p:cNvPicPr/>
                      <p:nvPr/>
                    </p:nvPicPr>
                    <p:blipFill>
                      <a:blip r:embed="rId6"/>
                      <a:stretch>
                        <a:fillRect/>
                      </a:stretch>
                    </p:blipFill>
                    <p:spPr>
                      <a:xfrm>
                        <a:off x="5630176" y="964423"/>
                        <a:ext cx="2383962" cy="1009425"/>
                      </a:xfrm>
                      <a:prstGeom prst="rect">
                        <a:avLst/>
                      </a:prstGeom>
                    </p:spPr>
                  </p:pic>
                </p:oleObj>
              </mc:Fallback>
            </mc:AlternateContent>
          </a:graphicData>
        </a:graphic>
      </p:graphicFrame>
      <p:graphicFrame>
        <p:nvGraphicFramePr>
          <p:cNvPr id="7" name="Objekt 6">
            <a:extLst>
              <a:ext uri="{FF2B5EF4-FFF2-40B4-BE49-F238E27FC236}">
                <a16:creationId xmlns:a16="http://schemas.microsoft.com/office/drawing/2014/main" id="{A7A2EB1F-48EA-3EA5-A6D1-AFFD091D38B2}"/>
              </a:ext>
            </a:extLst>
          </p:cNvPr>
          <p:cNvGraphicFramePr>
            <a:graphicFrameLocks noChangeAspect="1"/>
          </p:cNvGraphicFramePr>
          <p:nvPr/>
        </p:nvGraphicFramePr>
        <p:xfrm>
          <a:off x="6300194" y="4032537"/>
          <a:ext cx="2532609" cy="1022784"/>
        </p:xfrm>
        <a:graphic>
          <a:graphicData uri="http://schemas.openxmlformats.org/presentationml/2006/ole">
            <mc:AlternateContent xmlns:mc="http://schemas.openxmlformats.org/markup-compatibility/2006">
              <mc:Choice xmlns:v="urn:schemas-microsoft-com:vml" Requires="v">
                <p:oleObj name="Image" r:id="rId7" imgW="1320480" imgH="533160" progId="Photoshop.Image.12">
                  <p:embed/>
                </p:oleObj>
              </mc:Choice>
              <mc:Fallback>
                <p:oleObj name="Image" r:id="rId7" imgW="1320480" imgH="533160" progId="Photoshop.Image.12">
                  <p:embed/>
                  <p:pic>
                    <p:nvPicPr>
                      <p:cNvPr id="7" name="Objekt 6">
                        <a:extLst>
                          <a:ext uri="{FF2B5EF4-FFF2-40B4-BE49-F238E27FC236}">
                            <a16:creationId xmlns:a16="http://schemas.microsoft.com/office/drawing/2014/main" id="{A7A2EB1F-48EA-3EA5-A6D1-AFFD091D38B2}"/>
                          </a:ext>
                        </a:extLst>
                      </p:cNvPr>
                      <p:cNvPicPr/>
                      <p:nvPr/>
                    </p:nvPicPr>
                    <p:blipFill>
                      <a:blip r:embed="rId8"/>
                      <a:stretch>
                        <a:fillRect/>
                      </a:stretch>
                    </p:blipFill>
                    <p:spPr>
                      <a:xfrm>
                        <a:off x="6300194" y="4032537"/>
                        <a:ext cx="2532609" cy="1022784"/>
                      </a:xfrm>
                      <a:prstGeom prst="rect">
                        <a:avLst/>
                      </a:prstGeom>
                    </p:spPr>
                  </p:pic>
                </p:oleObj>
              </mc:Fallback>
            </mc:AlternateContent>
          </a:graphicData>
        </a:graphic>
      </p:graphicFrame>
      <p:sp>
        <p:nvSpPr>
          <p:cNvPr id="2" name="Textfeld 8">
            <a:extLst>
              <a:ext uri="{FF2B5EF4-FFF2-40B4-BE49-F238E27FC236}">
                <a16:creationId xmlns:a16="http://schemas.microsoft.com/office/drawing/2014/main" id="{A04849D0-A9F9-86AC-3CEB-3494E8FB7F45}"/>
              </a:ext>
            </a:extLst>
          </p:cNvPr>
          <p:cNvSpPr txBox="1">
            <a:spLocks noChangeArrowheads="1"/>
          </p:cNvSpPr>
          <p:nvPr/>
        </p:nvSpPr>
        <p:spPr bwMode="auto">
          <a:xfrm>
            <a:off x="467544" y="112828"/>
            <a:ext cx="1368152" cy="646331"/>
          </a:xfrm>
          <a:prstGeom prst="rect">
            <a:avLst/>
          </a:prstGeom>
          <a:solidFill>
            <a:schemeClr val="bg1"/>
          </a:solidFill>
          <a:ln w="9525">
            <a:noFill/>
            <a:miter lim="800000"/>
            <a:headEnd/>
            <a:tailEnd/>
          </a:ln>
        </p:spPr>
        <p:txBody>
          <a:bodyPr wrap="square">
            <a:spAutoFit/>
          </a:bodyPr>
          <a:lstStyle/>
          <a:p>
            <a:pPr algn="ctr" fontAlgn="base">
              <a:spcBef>
                <a:spcPct val="50000"/>
              </a:spcBef>
              <a:spcAft>
                <a:spcPct val="0"/>
              </a:spcAft>
              <a:defRPr/>
            </a:pPr>
            <a:r>
              <a:rPr lang="de-DE" sz="3600" b="1" dirty="0">
                <a:solidFill>
                  <a:srgbClr val="0000FF"/>
                </a:solidFill>
                <a:latin typeface="Times New Roman" panose="02020603050405020304" pitchFamily="18" charset="0"/>
                <a:cs typeface="Times New Roman" panose="02020603050405020304" pitchFamily="18" charset="0"/>
              </a:rPr>
              <a:t>1980</a:t>
            </a:r>
          </a:p>
        </p:txBody>
      </p:sp>
    </p:spTree>
    <p:extLst>
      <p:ext uri="{BB962C8B-B14F-4D97-AF65-F5344CB8AC3E}">
        <p14:creationId xmlns:p14="http://schemas.microsoft.com/office/powerpoint/2010/main" val="32672584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493068" y="419142"/>
            <a:ext cx="7920880" cy="1384995"/>
          </a:xfrm>
          <a:prstGeom prst="rect">
            <a:avLst/>
          </a:prstGeom>
          <a:solidFill>
            <a:schemeClr val="bg1">
              <a:lumMod val="95000"/>
            </a:schemeClr>
          </a:solidFill>
          <a:ln w="9525">
            <a:noFill/>
            <a:miter lim="800000"/>
            <a:headEnd/>
            <a:tailEnd/>
          </a:ln>
        </p:spPr>
        <p:txBody>
          <a:bodyPr wrap="square">
            <a:spAutoFit/>
          </a:bodyPr>
          <a:lstStyle/>
          <a:p>
            <a:pPr>
              <a:defRPr/>
            </a:pPr>
            <a:r>
              <a:rPr lang="de-DE" sz="2800" kern="0" dirty="0">
                <a:solidFill>
                  <a:srgbClr val="000000"/>
                </a:solidFill>
                <a:latin typeface="Times New Roman" pitchFamily="18" charset="0"/>
                <a:cs typeface="Arial" charset="0"/>
              </a:rPr>
              <a:t>Aber wenn schon Wald, </a:t>
            </a:r>
          </a:p>
          <a:p>
            <a:pPr>
              <a:defRPr/>
            </a:pPr>
            <a:r>
              <a:rPr lang="de-DE" sz="2800" kern="0" dirty="0">
                <a:solidFill>
                  <a:srgbClr val="000000"/>
                </a:solidFill>
                <a:latin typeface="Times New Roman" pitchFamily="18" charset="0"/>
                <a:cs typeface="Arial" charset="0"/>
              </a:rPr>
              <a:t>dann sind </a:t>
            </a:r>
            <a:r>
              <a:rPr lang="de-DE" sz="2800" b="1" kern="0" dirty="0">
                <a:solidFill>
                  <a:srgbClr val="C00000"/>
                </a:solidFill>
                <a:latin typeface="Times New Roman" pitchFamily="18" charset="0"/>
                <a:cs typeface="Arial" charset="0"/>
              </a:rPr>
              <a:t>forstliche Eingriffe</a:t>
            </a:r>
            <a:r>
              <a:rPr lang="de-DE" sz="2800" b="1" kern="0" dirty="0">
                <a:solidFill>
                  <a:srgbClr val="000000"/>
                </a:solidFill>
                <a:latin typeface="Times New Roman" pitchFamily="18" charset="0"/>
                <a:cs typeface="Arial" charset="0"/>
              </a:rPr>
              <a:t> </a:t>
            </a:r>
          </a:p>
          <a:p>
            <a:pPr>
              <a:defRPr/>
            </a:pPr>
            <a:r>
              <a:rPr lang="de-DE" sz="2800" kern="0" dirty="0">
                <a:solidFill>
                  <a:srgbClr val="000000"/>
                </a:solidFill>
                <a:latin typeface="Times New Roman" pitchFamily="18" charset="0"/>
                <a:cs typeface="Arial" charset="0"/>
              </a:rPr>
              <a:t>zur Erhaltung der Arten nötig</a:t>
            </a:r>
          </a:p>
        </p:txBody>
      </p:sp>
      <p:sp>
        <p:nvSpPr>
          <p:cNvPr id="3" name="Textfeld 4">
            <a:extLst>
              <a:ext uri="{FF2B5EF4-FFF2-40B4-BE49-F238E27FC236}">
                <a16:creationId xmlns:a16="http://schemas.microsoft.com/office/drawing/2014/main" id="{3C877331-BA43-5C49-7F31-37ACB38D2909}"/>
              </a:ext>
            </a:extLst>
          </p:cNvPr>
          <p:cNvSpPr txBox="1">
            <a:spLocks noChangeArrowheads="1"/>
          </p:cNvSpPr>
          <p:nvPr/>
        </p:nvSpPr>
        <p:spPr bwMode="auto">
          <a:xfrm>
            <a:off x="493068" y="1937008"/>
            <a:ext cx="8384232" cy="1569660"/>
          </a:xfrm>
          <a:prstGeom prst="rect">
            <a:avLst/>
          </a:prstGeom>
          <a:solidFill>
            <a:schemeClr val="bg1">
              <a:lumMod val="95000"/>
            </a:schemeClr>
          </a:solidFill>
          <a:ln w="9525">
            <a:noFill/>
            <a:miter lim="800000"/>
            <a:headEnd/>
            <a:tailEnd/>
          </a:ln>
        </p:spPr>
        <p:txBody>
          <a:bodyPr wrap="square">
            <a:spAutoFit/>
          </a:bodyPr>
          <a:lstStyle/>
          <a:p>
            <a:pPr fontAlgn="base">
              <a:spcBef>
                <a:spcPct val="0"/>
              </a:spcBef>
              <a:spcAft>
                <a:spcPct val="0"/>
              </a:spcAft>
            </a:pPr>
            <a:r>
              <a:rPr lang="de-DE" sz="2400" dirty="0">
                <a:solidFill>
                  <a:srgbClr val="000000"/>
                </a:solidFill>
                <a:latin typeface="Times New Roman" panose="02020603050405020304" pitchFamily="18" charset="0"/>
                <a:cs typeface="Times New Roman" panose="02020603050405020304" pitchFamily="18" charset="0"/>
              </a:rPr>
              <a:t>Die </a:t>
            </a:r>
            <a:r>
              <a:rPr lang="de-DE" sz="2400" b="1" dirty="0">
                <a:solidFill>
                  <a:srgbClr val="000000"/>
                </a:solidFill>
                <a:latin typeface="Times New Roman" panose="02020603050405020304" pitchFamily="18" charset="0"/>
                <a:cs typeface="Times New Roman" panose="02020603050405020304" pitchFamily="18" charset="0"/>
              </a:rPr>
              <a:t>Biodiversitätsstrategie der Bundesregierung aber </a:t>
            </a:r>
            <a:r>
              <a:rPr lang="de-DE" sz="2400" dirty="0">
                <a:solidFill>
                  <a:srgbClr val="000000"/>
                </a:solidFill>
                <a:latin typeface="Times New Roman" panose="02020603050405020304" pitchFamily="18" charset="0"/>
                <a:cs typeface="Times New Roman" panose="02020603050405020304" pitchFamily="18" charset="0"/>
              </a:rPr>
              <a:t>sieht vor, dass in Deutschland </a:t>
            </a:r>
            <a:r>
              <a:rPr lang="de-DE" sz="2400" b="1" dirty="0">
                <a:solidFill>
                  <a:srgbClr val="C00000"/>
                </a:solidFill>
                <a:latin typeface="Times New Roman" panose="02020603050405020304" pitchFamily="18" charset="0"/>
                <a:cs typeface="Times New Roman" panose="02020603050405020304" pitchFamily="18" charset="0"/>
              </a:rPr>
              <a:t>5 % des Waldes </a:t>
            </a:r>
            <a:r>
              <a:rPr lang="de-DE" sz="2400" dirty="0">
                <a:solidFill>
                  <a:srgbClr val="000000"/>
                </a:solidFill>
                <a:latin typeface="Times New Roman" panose="02020603050405020304" pitchFamily="18" charset="0"/>
                <a:cs typeface="Times New Roman" panose="02020603050405020304" pitchFamily="18" charset="0"/>
              </a:rPr>
              <a:t>zum Schutze der Artenvielfalt </a:t>
            </a:r>
            <a:r>
              <a:rPr lang="de-DE" sz="2400" b="1" dirty="0">
                <a:solidFill>
                  <a:srgbClr val="C00000"/>
                </a:solidFill>
                <a:latin typeface="Times New Roman" panose="02020603050405020304" pitchFamily="18" charset="0"/>
                <a:cs typeface="Times New Roman" panose="02020603050405020304" pitchFamily="18" charset="0"/>
              </a:rPr>
              <a:t>nicht mehr zur Holzgewinnung genutzt</a:t>
            </a:r>
            <a:r>
              <a:rPr lang="de-DE" sz="2400" dirty="0">
                <a:solidFill>
                  <a:srgbClr val="C00000"/>
                </a:solidFill>
                <a:latin typeface="Times New Roman" panose="02020603050405020304" pitchFamily="18" charset="0"/>
                <a:cs typeface="Times New Roman" panose="02020603050405020304" pitchFamily="18" charset="0"/>
              </a:rPr>
              <a:t> </a:t>
            </a:r>
            <a:r>
              <a:rPr lang="de-DE" sz="2400" dirty="0">
                <a:solidFill>
                  <a:srgbClr val="000000"/>
                </a:solidFill>
                <a:latin typeface="Times New Roman" panose="02020603050405020304" pitchFamily="18" charset="0"/>
                <a:cs typeface="Times New Roman" panose="02020603050405020304" pitchFamily="18" charset="0"/>
              </a:rPr>
              <a:t>werden sollen </a:t>
            </a:r>
          </a:p>
        </p:txBody>
      </p:sp>
      <p:sp>
        <p:nvSpPr>
          <p:cNvPr id="4" name="Textfeld 4">
            <a:extLst>
              <a:ext uri="{FF2B5EF4-FFF2-40B4-BE49-F238E27FC236}">
                <a16:creationId xmlns:a16="http://schemas.microsoft.com/office/drawing/2014/main" id="{920F3611-5246-3D43-589D-B107E29E64C0}"/>
              </a:ext>
            </a:extLst>
          </p:cNvPr>
          <p:cNvSpPr txBox="1">
            <a:spLocks noChangeArrowheads="1"/>
          </p:cNvSpPr>
          <p:nvPr/>
        </p:nvSpPr>
        <p:spPr bwMode="auto">
          <a:xfrm>
            <a:off x="493068" y="3705078"/>
            <a:ext cx="7920880" cy="2492990"/>
          </a:xfrm>
          <a:prstGeom prst="rect">
            <a:avLst/>
          </a:prstGeom>
          <a:solidFill>
            <a:schemeClr val="bg1">
              <a:lumMod val="95000"/>
            </a:schemeClr>
          </a:solidFill>
          <a:ln w="9525">
            <a:noFill/>
            <a:miter lim="800000"/>
            <a:headEnd/>
            <a:tailEnd/>
          </a:ln>
        </p:spPr>
        <p:txBody>
          <a:bodyPr wrap="square">
            <a:spAutoFit/>
          </a:bodyPr>
          <a:lstStyle/>
          <a:p>
            <a:pPr fontAlgn="base">
              <a:spcBef>
                <a:spcPct val="0"/>
              </a:spcBef>
              <a:spcAft>
                <a:spcPct val="0"/>
              </a:spcAft>
            </a:pPr>
            <a:r>
              <a:rPr lang="de-DE" sz="2400" dirty="0">
                <a:solidFill>
                  <a:srgbClr val="000000"/>
                </a:solidFill>
                <a:latin typeface="Times New Roman" panose="02020603050405020304" pitchFamily="18" charset="0"/>
                <a:cs typeface="Times New Roman" panose="02020603050405020304" pitchFamily="18" charset="0"/>
              </a:rPr>
              <a:t>Die Artenvielfalt aber ist </a:t>
            </a:r>
          </a:p>
          <a:p>
            <a:pPr fontAlgn="base">
              <a:spcBef>
                <a:spcPct val="0"/>
              </a:spcBef>
              <a:spcAft>
                <a:spcPct val="0"/>
              </a:spcAft>
            </a:pPr>
            <a:r>
              <a:rPr lang="de-DE" sz="2400" b="1" dirty="0">
                <a:solidFill>
                  <a:srgbClr val="0000FF"/>
                </a:solidFill>
                <a:latin typeface="Times New Roman" panose="02020603050405020304" pitchFamily="18" charset="0"/>
                <a:cs typeface="Times New Roman" panose="02020603050405020304" pitchFamily="18" charset="0"/>
              </a:rPr>
              <a:t>im nachhaltig bewirtschafteten Wald </a:t>
            </a:r>
          </a:p>
          <a:p>
            <a:pPr fontAlgn="base">
              <a:spcBef>
                <a:spcPct val="0"/>
              </a:spcBef>
              <a:spcAft>
                <a:spcPct val="0"/>
              </a:spcAft>
            </a:pPr>
            <a:r>
              <a:rPr lang="de-DE" sz="2400" b="1" dirty="0">
                <a:solidFill>
                  <a:srgbClr val="0000FF"/>
                </a:solidFill>
                <a:latin typeface="Times New Roman" panose="02020603050405020304" pitchFamily="18" charset="0"/>
                <a:cs typeface="Times New Roman" panose="02020603050405020304" pitchFamily="18" charset="0"/>
              </a:rPr>
              <a:t>höher ist als im nicht mehr genutzten Wald</a:t>
            </a:r>
            <a:r>
              <a:rPr lang="de-DE" sz="2400" b="1" dirty="0">
                <a:solidFill>
                  <a:srgbClr val="000000"/>
                </a:solidFill>
                <a:latin typeface="Times New Roman" panose="02020603050405020304" pitchFamily="18" charset="0"/>
                <a:cs typeface="Times New Roman" panose="02020603050405020304" pitchFamily="18" charset="0"/>
              </a:rPr>
              <a:t>:</a:t>
            </a:r>
            <a:endParaRPr lang="de-DE" sz="2400" dirty="0">
              <a:solidFill>
                <a:srgbClr val="000000"/>
              </a:solidFill>
              <a:latin typeface="Times New Roman" panose="02020603050405020304" pitchFamily="18" charset="0"/>
              <a:cs typeface="Times New Roman" panose="02020603050405020304" pitchFamily="18" charset="0"/>
            </a:endParaRPr>
          </a:p>
          <a:p>
            <a:pPr fontAlgn="base">
              <a:spcBef>
                <a:spcPct val="0"/>
              </a:spcBef>
              <a:spcAft>
                <a:spcPct val="0"/>
              </a:spcAft>
            </a:pPr>
            <a:endParaRPr lang="de-DE" sz="2400" dirty="0">
              <a:solidFill>
                <a:srgbClr val="000000"/>
              </a:solidFill>
              <a:latin typeface="Times New Roman" panose="02020603050405020304" pitchFamily="18" charset="0"/>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[Schulze et al. (2015): Spannungsfeld </a:t>
            </a:r>
            <a:r>
              <a:rPr kumimoji="0" lang="de-DE"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Forstwirtschaft und Naturschutz</a:t>
            </a:r>
            <a:r>
              <a:rPr kumimoji="0" 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Konflikte um eine nachhaltige Entwicklung der Biodiversität. </a:t>
            </a:r>
            <a:r>
              <a:rPr kumimoji="0" lang="de-DE" sz="20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Biuz</a:t>
            </a:r>
            <a:r>
              <a:rPr kumimoji="0" lang="de-DE" sz="20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45 (5), S. 304–314]</a:t>
            </a:r>
          </a:p>
        </p:txBody>
      </p:sp>
    </p:spTree>
    <p:extLst>
      <p:ext uri="{BB962C8B-B14F-4D97-AF65-F5344CB8AC3E}">
        <p14:creationId xmlns:p14="http://schemas.microsoft.com/office/powerpoint/2010/main" val="240791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3328A51B-B314-8E41-3741-8D37C08F7DAB}"/>
              </a:ext>
            </a:extLst>
          </p:cNvPr>
          <p:cNvSpPr txBox="1">
            <a:spLocks noChangeArrowheads="1"/>
          </p:cNvSpPr>
          <p:nvPr/>
        </p:nvSpPr>
        <p:spPr bwMode="auto">
          <a:xfrm>
            <a:off x="498024" y="778046"/>
            <a:ext cx="8352928" cy="4585871"/>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800" b="1" dirty="0">
                <a:solidFill>
                  <a:srgbClr val="0000FF"/>
                </a:solidFill>
                <a:latin typeface="Times New Roman" pitchFamily="18" charset="0"/>
                <a:cs typeface="Calibri" pitchFamily="34" charset="0"/>
              </a:rPr>
              <a:t>Hartholzauenwälder:</a:t>
            </a:r>
          </a:p>
          <a:p>
            <a:pPr fontAlgn="base">
              <a:spcBef>
                <a:spcPct val="0"/>
              </a:spcBef>
              <a:spcAft>
                <a:spcPct val="0"/>
              </a:spcAft>
              <a:defRPr/>
            </a:pPr>
            <a:endParaRPr lang="de-DE" sz="2800" dirty="0">
              <a:solidFill>
                <a:srgbClr val="000000"/>
              </a:solidFill>
              <a:latin typeface="Times New Roman" pitchFamily="18" charset="0"/>
              <a:cs typeface="Calibri" pitchFamily="34" charset="0"/>
            </a:endParaRPr>
          </a:p>
          <a:p>
            <a:pPr fontAlgn="base">
              <a:spcBef>
                <a:spcPct val="0"/>
              </a:spcBef>
              <a:spcAft>
                <a:spcPct val="0"/>
              </a:spcAft>
              <a:defRPr/>
            </a:pPr>
            <a:r>
              <a:rPr lang="de-DE" sz="2800" dirty="0">
                <a:solidFill>
                  <a:srgbClr val="000000"/>
                </a:solidFill>
                <a:latin typeface="Times New Roman" pitchFamily="18" charset="0"/>
                <a:cs typeface="Calibri" pitchFamily="34" charset="0"/>
              </a:rPr>
              <a:t>Die wegen des </a:t>
            </a:r>
            <a:r>
              <a:rPr lang="de-DE" sz="2800" b="1" dirty="0">
                <a:solidFill>
                  <a:srgbClr val="00B050"/>
                </a:solidFill>
                <a:latin typeface="Times New Roman" pitchFamily="18" charset="0"/>
                <a:cs typeface="Calibri" pitchFamily="34" charset="0"/>
              </a:rPr>
              <a:t>Prozessschutzes</a:t>
            </a:r>
            <a:r>
              <a:rPr lang="de-DE" sz="2800" dirty="0">
                <a:solidFill>
                  <a:srgbClr val="000000"/>
                </a:solidFill>
                <a:latin typeface="Times New Roman" pitchFamily="18" charset="0"/>
                <a:cs typeface="Calibri" pitchFamily="34" charset="0"/>
              </a:rPr>
              <a:t> </a:t>
            </a:r>
            <a:r>
              <a:rPr lang="de-DE" sz="2800" b="1" dirty="0">
                <a:solidFill>
                  <a:srgbClr val="C00000"/>
                </a:solidFill>
                <a:latin typeface="Times New Roman" pitchFamily="18" charset="0"/>
                <a:cs typeface="Calibri" pitchFamily="34" charset="0"/>
              </a:rPr>
              <a:t>partiell verbotenen forstlichen Eingriffe</a:t>
            </a:r>
            <a:r>
              <a:rPr lang="de-DE" sz="2800" dirty="0">
                <a:solidFill>
                  <a:srgbClr val="000000"/>
                </a:solidFill>
                <a:latin typeface="Times New Roman" pitchFamily="18" charset="0"/>
                <a:cs typeface="Calibri" pitchFamily="34" charset="0"/>
              </a:rPr>
              <a:t> haben zur </a:t>
            </a:r>
            <a:r>
              <a:rPr lang="de-DE" sz="2800" b="1" dirty="0" err="1">
                <a:solidFill>
                  <a:srgbClr val="000000"/>
                </a:solidFill>
                <a:latin typeface="Times New Roman" pitchFamily="18" charset="0"/>
                <a:cs typeface="Calibri" pitchFamily="34" charset="0"/>
              </a:rPr>
              <a:t>Ausdunkelung</a:t>
            </a:r>
            <a:r>
              <a:rPr lang="de-DE" sz="2800" b="1" dirty="0">
                <a:solidFill>
                  <a:srgbClr val="000000"/>
                </a:solidFill>
                <a:latin typeface="Times New Roman" pitchFamily="18" charset="0"/>
                <a:cs typeface="Calibri" pitchFamily="34" charset="0"/>
              </a:rPr>
              <a:t> der Wälder </a:t>
            </a:r>
            <a:r>
              <a:rPr lang="de-DE" sz="2800" dirty="0">
                <a:solidFill>
                  <a:srgbClr val="000000"/>
                </a:solidFill>
                <a:latin typeface="Times New Roman" pitchFamily="18" charset="0"/>
                <a:cs typeface="Calibri" pitchFamily="34" charset="0"/>
              </a:rPr>
              <a:t>geführt:</a:t>
            </a:r>
          </a:p>
          <a:p>
            <a:pPr fontAlgn="base">
              <a:spcBef>
                <a:spcPct val="0"/>
              </a:spcBef>
              <a:spcAft>
                <a:spcPct val="0"/>
              </a:spcAft>
              <a:defRPr/>
            </a:pPr>
            <a:endParaRPr lang="de-DE" sz="2800" dirty="0">
              <a:solidFill>
                <a:srgbClr val="000000"/>
              </a:solidFill>
              <a:latin typeface="Times New Roman" pitchFamily="18" charset="0"/>
              <a:cs typeface="Calibri" pitchFamily="34" charset="0"/>
            </a:endParaRPr>
          </a:p>
          <a:p>
            <a:pPr fontAlgn="base">
              <a:spcBef>
                <a:spcPct val="0"/>
              </a:spcBef>
              <a:spcAft>
                <a:spcPct val="0"/>
              </a:spcAft>
              <a:defRPr/>
            </a:pPr>
            <a:r>
              <a:rPr lang="de-DE" sz="2800" dirty="0">
                <a:solidFill>
                  <a:schemeClr val="bg1"/>
                </a:solidFill>
                <a:latin typeface="Times New Roman" pitchFamily="18" charset="0"/>
                <a:cs typeface="Calibri" pitchFamily="34" charset="0"/>
              </a:rPr>
              <a:t>Die </a:t>
            </a:r>
            <a:r>
              <a:rPr lang="de-DE" sz="2800" b="1" dirty="0">
                <a:solidFill>
                  <a:srgbClr val="C00000"/>
                </a:solidFill>
                <a:latin typeface="Times New Roman" pitchFamily="18" charset="0"/>
                <a:cs typeface="Calibri" pitchFamily="34" charset="0"/>
              </a:rPr>
              <a:t>Artenvielfalt</a:t>
            </a:r>
            <a:r>
              <a:rPr lang="de-DE" sz="2800" dirty="0">
                <a:solidFill>
                  <a:schemeClr val="bg1"/>
                </a:solidFill>
                <a:latin typeface="Times New Roman" pitchFamily="18" charset="0"/>
                <a:cs typeface="Calibri" pitchFamily="34" charset="0"/>
              </a:rPr>
              <a:t> ist nachweislich zurückgegangen, </a:t>
            </a:r>
          </a:p>
          <a:p>
            <a:pPr fontAlgn="base">
              <a:spcBef>
                <a:spcPct val="0"/>
              </a:spcBef>
              <a:spcAft>
                <a:spcPct val="0"/>
              </a:spcAft>
              <a:defRPr/>
            </a:pPr>
            <a:r>
              <a:rPr lang="de-DE" sz="2800" b="1" dirty="0">
                <a:solidFill>
                  <a:srgbClr val="C00000"/>
                </a:solidFill>
                <a:latin typeface="Times New Roman" pitchFamily="18" charset="0"/>
                <a:cs typeface="Calibri" pitchFamily="34" charset="0"/>
              </a:rPr>
              <a:t>seit der </a:t>
            </a:r>
            <a:r>
              <a:rPr lang="de-DE" sz="2800" b="1" dirty="0">
                <a:solidFill>
                  <a:srgbClr val="00B050"/>
                </a:solidFill>
                <a:latin typeface="Times New Roman" pitchFamily="18" charset="0"/>
                <a:cs typeface="Calibri" pitchFamily="34" charset="0"/>
              </a:rPr>
              <a:t>Prozessschutz</a:t>
            </a:r>
            <a:r>
              <a:rPr lang="de-DE" sz="2800" b="1" dirty="0">
                <a:solidFill>
                  <a:srgbClr val="C00000"/>
                </a:solidFill>
                <a:latin typeface="Times New Roman" pitchFamily="18" charset="0"/>
                <a:cs typeface="Calibri" pitchFamily="34" charset="0"/>
              </a:rPr>
              <a:t> vorgeschrieben </a:t>
            </a:r>
            <a:r>
              <a:rPr lang="de-DE" sz="2800" dirty="0">
                <a:solidFill>
                  <a:schemeClr val="bg1"/>
                </a:solidFill>
                <a:latin typeface="Times New Roman" pitchFamily="18" charset="0"/>
                <a:cs typeface="Calibri" pitchFamily="34" charset="0"/>
              </a:rPr>
              <a:t>ist: </a:t>
            </a:r>
          </a:p>
          <a:p>
            <a:pPr fontAlgn="base">
              <a:spcBef>
                <a:spcPct val="0"/>
              </a:spcBef>
              <a:spcAft>
                <a:spcPct val="0"/>
              </a:spcAft>
              <a:defRPr/>
            </a:pPr>
            <a:endParaRPr lang="de-DE" sz="2400" dirty="0">
              <a:solidFill>
                <a:srgbClr val="000000"/>
              </a:solidFill>
              <a:latin typeface="Times New Roman" pitchFamily="18" charset="0"/>
              <a:cs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Calibri" pitchFamily="34" charset="0"/>
              </a:rPr>
              <a:t>[Reichhoff, L.: Prozessschutz im </a:t>
            </a:r>
            <a:r>
              <a:rPr kumimoji="0" lang="de-DE" sz="2000" b="1" i="0" u="none" strike="noStrike" kern="1200" cap="none" spc="0" normalizeH="0" baseline="0" noProof="0" dirty="0">
                <a:ln>
                  <a:noFill/>
                </a:ln>
                <a:solidFill>
                  <a:srgbClr val="0000FF"/>
                </a:solidFill>
                <a:effectLst/>
                <a:uLnTx/>
                <a:uFillTx/>
                <a:latin typeface="Times New Roman" pitchFamily="18" charset="0"/>
                <a:ea typeface="+mn-ea"/>
                <a:cs typeface="Calibri" pitchFamily="34" charset="0"/>
              </a:rPr>
              <a:t>Hartholzauenwald</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Calibri" pitchFamily="34" charset="0"/>
              </a:rPr>
              <a:t> - ja aber!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Calibri" pitchFamily="34" charset="0"/>
              </a:rPr>
              <a:t>Artenschutzreport 38, S. 17–22, 2018]</a:t>
            </a:r>
            <a:r>
              <a:rPr lang="de-DE" sz="2400" dirty="0">
                <a:solidFill>
                  <a:srgbClr val="000000"/>
                </a:solidFill>
                <a:latin typeface="Times New Roman" pitchFamily="18" charset="0"/>
                <a:cs typeface="Calibri" pitchFamily="34" charset="0"/>
              </a:rPr>
              <a:t> </a:t>
            </a:r>
            <a:endParaRPr lang="de-DE" sz="2400" b="1" dirty="0">
              <a:solidFill>
                <a:srgbClr val="000000"/>
              </a:solidFill>
              <a:latin typeface="Times New Roman" pitchFamily="18" charset="0"/>
              <a:cs typeface="Calibri" pitchFamily="34" charset="0"/>
            </a:endParaRPr>
          </a:p>
        </p:txBody>
      </p:sp>
    </p:spTree>
    <p:extLst>
      <p:ext uri="{BB962C8B-B14F-4D97-AF65-F5344CB8AC3E}">
        <p14:creationId xmlns:p14="http://schemas.microsoft.com/office/powerpoint/2010/main" val="1399719308"/>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F920A6A7-BE5C-3016-7E78-0E2E5892EA76}"/>
              </a:ext>
            </a:extLst>
          </p:cNvPr>
          <p:cNvPicPr>
            <a:picLocks noChangeAspect="1"/>
          </p:cNvPicPr>
          <p:nvPr/>
        </p:nvPicPr>
        <p:blipFill>
          <a:blip r:embed="rId2"/>
          <a:stretch>
            <a:fillRect/>
          </a:stretch>
        </p:blipFill>
        <p:spPr>
          <a:xfrm>
            <a:off x="1140433" y="897616"/>
            <a:ext cx="6863137" cy="5843752"/>
          </a:xfrm>
          <a:prstGeom prst="rect">
            <a:avLst/>
          </a:prstGeom>
        </p:spPr>
      </p:pic>
      <p:sp>
        <p:nvSpPr>
          <p:cNvPr id="2" name="Textfeld 1">
            <a:extLst>
              <a:ext uri="{FF2B5EF4-FFF2-40B4-BE49-F238E27FC236}">
                <a16:creationId xmlns:a16="http://schemas.microsoft.com/office/drawing/2014/main" id="{515C300E-B5EB-B038-95BB-F3E747EE6F38}"/>
              </a:ext>
            </a:extLst>
          </p:cNvPr>
          <p:cNvSpPr txBox="1">
            <a:spLocks noChangeArrowheads="1"/>
          </p:cNvSpPr>
          <p:nvPr/>
        </p:nvSpPr>
        <p:spPr bwMode="auto">
          <a:xfrm>
            <a:off x="1140431" y="332658"/>
            <a:ext cx="7128792" cy="461665"/>
          </a:xfrm>
          <a:prstGeom prst="rect">
            <a:avLst/>
          </a:prstGeom>
          <a:solidFill>
            <a:srgbClr val="FFFFFF"/>
          </a:solidFill>
          <a:ln w="9525">
            <a:noFill/>
            <a:miter lim="800000"/>
            <a:headEnd/>
            <a:tailEnd/>
          </a:ln>
        </p:spPr>
        <p:txBody>
          <a:bodyPr wrap="square">
            <a:spAutoFit/>
          </a:bodyPr>
          <a:lstStyle/>
          <a:p>
            <a:pPr>
              <a:defRPr/>
            </a:pPr>
            <a:r>
              <a:rPr lang="de-DE" sz="2400" kern="0" dirty="0">
                <a:solidFill>
                  <a:srgbClr val="000000"/>
                </a:solidFill>
                <a:latin typeface="Times New Roman" pitchFamily="18" charset="0"/>
                <a:cs typeface="Times New Roman" pitchFamily="18" charset="0"/>
              </a:rPr>
              <a:t>Das ist der Wald, den die </a:t>
            </a:r>
            <a:r>
              <a:rPr lang="de-DE" sz="2400" b="1" kern="0" dirty="0">
                <a:solidFill>
                  <a:srgbClr val="C00000"/>
                </a:solidFill>
                <a:latin typeface="Times New Roman" pitchFamily="18" charset="0"/>
                <a:cs typeface="Times New Roman" pitchFamily="18" charset="0"/>
              </a:rPr>
              <a:t>gefährdeten Arten </a:t>
            </a:r>
            <a:r>
              <a:rPr lang="de-DE" sz="2400" kern="0" dirty="0">
                <a:solidFill>
                  <a:srgbClr val="000000"/>
                </a:solidFill>
                <a:latin typeface="Times New Roman" pitchFamily="18" charset="0"/>
                <a:cs typeface="Times New Roman" pitchFamily="18" charset="0"/>
              </a:rPr>
              <a:t>brauchen:</a:t>
            </a:r>
          </a:p>
        </p:txBody>
      </p:sp>
      <p:sp>
        <p:nvSpPr>
          <p:cNvPr id="9" name="Textfeld 8">
            <a:extLst>
              <a:ext uri="{FF2B5EF4-FFF2-40B4-BE49-F238E27FC236}">
                <a16:creationId xmlns:a16="http://schemas.microsoft.com/office/drawing/2014/main" id="{40C3DEAB-DF8E-B77C-4A76-C05A31EE5FE0}"/>
              </a:ext>
            </a:extLst>
          </p:cNvPr>
          <p:cNvSpPr txBox="1">
            <a:spLocks noChangeArrowheads="1"/>
          </p:cNvSpPr>
          <p:nvPr/>
        </p:nvSpPr>
        <p:spPr bwMode="auto">
          <a:xfrm>
            <a:off x="2508583" y="868395"/>
            <a:ext cx="5760640" cy="646331"/>
          </a:xfrm>
          <a:prstGeom prst="rect">
            <a:avLst/>
          </a:prstGeom>
          <a:solidFill>
            <a:srgbClr val="FFFFFF"/>
          </a:solidFill>
          <a:ln w="9525">
            <a:noFill/>
            <a:miter lim="800000"/>
            <a:headEnd/>
            <a:tailEnd/>
          </a:ln>
        </p:spPr>
        <p:txBody>
          <a:bodyPr wrap="square">
            <a:spAutoFit/>
          </a:bodyPr>
          <a:lstStyle/>
          <a:p>
            <a:pPr>
              <a:defRPr/>
            </a:pPr>
            <a:r>
              <a:rPr lang="de-DE" kern="0" dirty="0">
                <a:solidFill>
                  <a:srgbClr val="000000"/>
                </a:solidFill>
                <a:latin typeface="Times New Roman" pitchFamily="18" charset="0"/>
                <a:cs typeface="Arial" charset="0"/>
              </a:rPr>
              <a:t>aus: Fartmann et al. (2021): Insektensterben in Mitteleuropa. </a:t>
            </a:r>
          </a:p>
          <a:p>
            <a:pPr>
              <a:defRPr/>
            </a:pPr>
            <a:r>
              <a:rPr lang="de-DE" kern="0" dirty="0">
                <a:solidFill>
                  <a:srgbClr val="000000"/>
                </a:solidFill>
                <a:latin typeface="Times New Roman" pitchFamily="18" charset="0"/>
                <a:cs typeface="Arial" charset="0"/>
              </a:rPr>
              <a:t>Stuttgart (Hohenheim): Eugen Ulmer</a:t>
            </a:r>
          </a:p>
        </p:txBody>
      </p:sp>
    </p:spTree>
    <p:extLst>
      <p:ext uri="{BB962C8B-B14F-4D97-AF65-F5344CB8AC3E}">
        <p14:creationId xmlns:p14="http://schemas.microsoft.com/office/powerpoint/2010/main" val="25091710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3490" name="Picture 3"/>
          <p:cNvPicPr>
            <a:picLocks noChangeAspect="1" noChangeArrowheads="1"/>
          </p:cNvPicPr>
          <p:nvPr/>
        </p:nvPicPr>
        <p:blipFill>
          <a:blip r:embed="rId2" cstate="print"/>
          <a:srcRect/>
          <a:stretch>
            <a:fillRect/>
          </a:stretch>
        </p:blipFill>
        <p:spPr bwMode="auto">
          <a:xfrm>
            <a:off x="0" y="115888"/>
            <a:ext cx="9144000" cy="6742112"/>
          </a:xfrm>
          <a:prstGeom prst="rect">
            <a:avLst/>
          </a:prstGeom>
          <a:noFill/>
          <a:ln w="9525">
            <a:noFill/>
            <a:miter lim="800000"/>
            <a:headEnd/>
            <a:tailEnd/>
          </a:ln>
        </p:spPr>
      </p:pic>
      <p:pic>
        <p:nvPicPr>
          <p:cNvPr id="63492" name="Picture 7"/>
          <p:cNvPicPr>
            <a:picLocks noChangeAspect="1" noChangeArrowheads="1"/>
          </p:cNvPicPr>
          <p:nvPr/>
        </p:nvPicPr>
        <p:blipFill>
          <a:blip r:embed="rId3" cstate="print"/>
          <a:srcRect/>
          <a:stretch>
            <a:fillRect/>
          </a:stretch>
        </p:blipFill>
        <p:spPr bwMode="auto">
          <a:xfrm>
            <a:off x="6875463" y="6381752"/>
            <a:ext cx="2006600" cy="366713"/>
          </a:xfrm>
          <a:prstGeom prst="rect">
            <a:avLst/>
          </a:prstGeom>
          <a:noFill/>
          <a:ln w="9525">
            <a:noFill/>
            <a:miter lim="800000"/>
            <a:headEnd/>
            <a:tailEnd/>
          </a:ln>
        </p:spPr>
      </p:pic>
      <p:sp>
        <p:nvSpPr>
          <p:cNvPr id="3" name="Textfeld 2">
            <a:extLst>
              <a:ext uri="{FF2B5EF4-FFF2-40B4-BE49-F238E27FC236}">
                <a16:creationId xmlns:a16="http://schemas.microsoft.com/office/drawing/2014/main" id="{7F0F6816-83FA-5893-D544-429ABC7A0EDB}"/>
              </a:ext>
            </a:extLst>
          </p:cNvPr>
          <p:cNvSpPr txBox="1">
            <a:spLocks noChangeArrowheads="1"/>
          </p:cNvSpPr>
          <p:nvPr/>
        </p:nvSpPr>
        <p:spPr bwMode="auto">
          <a:xfrm>
            <a:off x="179512" y="260650"/>
            <a:ext cx="6480720" cy="461665"/>
          </a:xfrm>
          <a:prstGeom prst="rect">
            <a:avLst/>
          </a:prstGeom>
          <a:solidFill>
            <a:srgbClr val="FFFFFF"/>
          </a:solidFill>
          <a:ln w="9525">
            <a:noFill/>
            <a:miter lim="800000"/>
            <a:headEnd/>
            <a:tailEnd/>
          </a:ln>
        </p:spPr>
        <p:txBody>
          <a:bodyPr wrap="square">
            <a:spAutoFit/>
          </a:bodyPr>
          <a:lstStyle/>
          <a:p>
            <a:pPr>
              <a:defRPr/>
            </a:pPr>
            <a:r>
              <a:rPr lang="de-DE" sz="2400" kern="0" dirty="0">
                <a:solidFill>
                  <a:srgbClr val="000000"/>
                </a:solidFill>
                <a:latin typeface="Times New Roman" pitchFamily="18" charset="0"/>
                <a:cs typeface="Times New Roman" pitchFamily="18" charset="0"/>
              </a:rPr>
              <a:t>Aber das ist der Wald, den wir kriegen werden: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251522" y="306578"/>
            <a:ext cx="8388697" cy="1569660"/>
          </a:xfrm>
          <a:prstGeom prst="rect">
            <a:avLst/>
          </a:prstGeom>
          <a:solidFill>
            <a:schemeClr val="bg1">
              <a:lumMod val="95000"/>
            </a:schemeClr>
          </a:solidFill>
          <a:ln w="9525">
            <a:noFill/>
            <a:miter lim="800000"/>
            <a:headEnd/>
            <a:tailEnd/>
          </a:ln>
        </p:spPr>
        <p:txBody>
          <a:bodyPr wrap="square">
            <a:spAutoFit/>
          </a:bodyPr>
          <a:lstStyle/>
          <a:p>
            <a:pPr>
              <a:defRPr/>
            </a:pPr>
            <a:r>
              <a:rPr lang="de-DE" sz="2400" kern="0" dirty="0">
                <a:solidFill>
                  <a:srgbClr val="000000"/>
                </a:solidFill>
                <a:latin typeface="Times New Roman" pitchFamily="18" charset="0"/>
                <a:cs typeface="Arial" charset="0"/>
              </a:rPr>
              <a:t>Wald-Arten, die verschwinden, sind die Arten der </a:t>
            </a:r>
            <a:r>
              <a:rPr lang="de-DE" sz="2400" b="1" kern="0" dirty="0">
                <a:solidFill>
                  <a:srgbClr val="C00000"/>
                </a:solidFill>
                <a:latin typeface="Times New Roman" pitchFamily="18" charset="0"/>
                <a:cs typeface="Arial" charset="0"/>
              </a:rPr>
              <a:t>lichten Wälder</a:t>
            </a:r>
          </a:p>
          <a:p>
            <a:pPr>
              <a:defRPr/>
            </a:pPr>
            <a:r>
              <a:rPr lang="de-DE" sz="2400" kern="0" dirty="0">
                <a:solidFill>
                  <a:srgbClr val="000000"/>
                </a:solidFill>
                <a:latin typeface="Times New Roman" pitchFamily="18" charset="0"/>
                <a:cs typeface="Arial" charset="0"/>
              </a:rPr>
              <a:t>(der Lichtungen, Waldwege und Schneisen): </a:t>
            </a:r>
          </a:p>
          <a:p>
            <a:pPr>
              <a:defRPr/>
            </a:pPr>
            <a:r>
              <a:rPr lang="de-DE" sz="2400" kern="0" dirty="0">
                <a:solidFill>
                  <a:srgbClr val="000000"/>
                </a:solidFill>
                <a:latin typeface="Times New Roman" pitchFamily="18" charset="0"/>
                <a:cs typeface="Arial" charset="0"/>
              </a:rPr>
              <a:t>so der Gelbringfalter (</a:t>
            </a:r>
            <a:r>
              <a:rPr lang="de-DE" sz="2400" b="1" kern="0" dirty="0" err="1">
                <a:solidFill>
                  <a:srgbClr val="000000"/>
                </a:solidFill>
                <a:latin typeface="Times New Roman" pitchFamily="18" charset="0"/>
                <a:cs typeface="Arial" charset="0"/>
              </a:rPr>
              <a:t>Lopinga</a:t>
            </a:r>
            <a:r>
              <a:rPr lang="de-DE" sz="2400" b="1" kern="0" dirty="0">
                <a:solidFill>
                  <a:srgbClr val="000000"/>
                </a:solidFill>
                <a:latin typeface="Times New Roman" pitchFamily="18" charset="0"/>
                <a:cs typeface="Arial" charset="0"/>
              </a:rPr>
              <a:t> </a:t>
            </a:r>
            <a:r>
              <a:rPr lang="de-DE" sz="2400" b="1" kern="0" dirty="0" err="1">
                <a:solidFill>
                  <a:srgbClr val="000000"/>
                </a:solidFill>
                <a:latin typeface="Times New Roman" pitchFamily="18" charset="0"/>
                <a:cs typeface="Arial" charset="0"/>
              </a:rPr>
              <a:t>achine</a:t>
            </a:r>
            <a:r>
              <a:rPr lang="de-DE" sz="2400" kern="0" dirty="0">
                <a:solidFill>
                  <a:srgbClr val="000000"/>
                </a:solidFill>
                <a:latin typeface="Times New Roman" pitchFamily="18" charset="0"/>
                <a:cs typeface="Arial" charset="0"/>
              </a:rPr>
              <a:t>)</a:t>
            </a:r>
          </a:p>
          <a:p>
            <a:pPr>
              <a:defRPr/>
            </a:pPr>
            <a:r>
              <a:rPr lang="de-DE" sz="2400" kern="0" dirty="0">
                <a:solidFill>
                  <a:srgbClr val="000000"/>
                </a:solidFill>
                <a:latin typeface="Times New Roman" pitchFamily="18" charset="0"/>
                <a:cs typeface="Arial" charset="0"/>
              </a:rPr>
              <a:t>und das Wald-Wiesenvögelchen (</a:t>
            </a:r>
            <a:r>
              <a:rPr lang="de-DE" sz="2400" b="1" kern="0" dirty="0" err="1">
                <a:solidFill>
                  <a:srgbClr val="000000"/>
                </a:solidFill>
                <a:latin typeface="Times New Roman" pitchFamily="18" charset="0"/>
                <a:cs typeface="Arial" charset="0"/>
              </a:rPr>
              <a:t>Coenonympha</a:t>
            </a:r>
            <a:r>
              <a:rPr lang="de-DE" sz="2400" b="1" kern="0" dirty="0">
                <a:solidFill>
                  <a:srgbClr val="000000"/>
                </a:solidFill>
                <a:latin typeface="Times New Roman" pitchFamily="18" charset="0"/>
                <a:cs typeface="Arial" charset="0"/>
              </a:rPr>
              <a:t> </a:t>
            </a:r>
            <a:r>
              <a:rPr lang="de-DE" sz="2400" b="1" kern="0" dirty="0" err="1">
                <a:solidFill>
                  <a:srgbClr val="000000"/>
                </a:solidFill>
                <a:latin typeface="Times New Roman" pitchFamily="18" charset="0"/>
                <a:cs typeface="Arial" charset="0"/>
              </a:rPr>
              <a:t>hero</a:t>
            </a:r>
            <a:r>
              <a:rPr lang="de-DE" sz="2400" kern="0" dirty="0">
                <a:solidFill>
                  <a:srgbClr val="000000"/>
                </a:solidFill>
                <a:latin typeface="Times New Roman" pitchFamily="18" charset="0"/>
                <a:cs typeface="Arial" charset="0"/>
              </a:rPr>
              <a:t>)</a:t>
            </a:r>
            <a:endParaRPr lang="de-DE" sz="2400" kern="0" dirty="0">
              <a:solidFill>
                <a:srgbClr val="000000"/>
              </a:solidFill>
              <a:latin typeface="Times New Roman" pitchFamily="18" charset="0"/>
              <a:cs typeface="Calibri" pitchFamily="34" charset="0"/>
            </a:endParaRPr>
          </a:p>
        </p:txBody>
      </p:sp>
      <p:sp>
        <p:nvSpPr>
          <p:cNvPr id="10" name="Textfeld 4"/>
          <p:cNvSpPr txBox="1">
            <a:spLocks noChangeArrowheads="1"/>
          </p:cNvSpPr>
          <p:nvPr/>
        </p:nvSpPr>
        <p:spPr bwMode="auto">
          <a:xfrm>
            <a:off x="97196" y="6051263"/>
            <a:ext cx="4734429" cy="338554"/>
          </a:xfrm>
          <a:prstGeom prst="rect">
            <a:avLst/>
          </a:prstGeom>
          <a:solidFill>
            <a:schemeClr val="bg1">
              <a:lumMod val="95000"/>
            </a:schemeClr>
          </a:solidFill>
          <a:ln w="9525">
            <a:noFill/>
            <a:miter lim="800000"/>
            <a:headEnd/>
            <a:tailEnd/>
          </a:ln>
        </p:spPr>
        <p:txBody>
          <a:bodyPr wrap="square">
            <a:spAutoFit/>
          </a:bodyPr>
          <a:lstStyle/>
          <a:p>
            <a:pPr algn="ctr">
              <a:defRPr/>
            </a:pPr>
            <a:r>
              <a:rPr lang="de-DE" sz="1600" b="1" i="1" dirty="0" err="1">
                <a:solidFill>
                  <a:srgbClr val="000000"/>
                </a:solidFill>
                <a:latin typeface="Times New Roman" panose="02020603050405020304" pitchFamily="18" charset="0"/>
                <a:cs typeface="Times New Roman" panose="02020603050405020304" pitchFamily="18" charset="0"/>
              </a:rPr>
              <a:t>Lopinga</a:t>
            </a:r>
            <a:r>
              <a:rPr lang="de-DE" sz="1600" b="1" i="1" dirty="0">
                <a:solidFill>
                  <a:srgbClr val="000000"/>
                </a:solidFill>
                <a:latin typeface="Times New Roman" panose="02020603050405020304" pitchFamily="18" charset="0"/>
                <a:cs typeface="Times New Roman" panose="02020603050405020304" pitchFamily="18" charset="0"/>
              </a:rPr>
              <a:t> </a:t>
            </a:r>
            <a:r>
              <a:rPr lang="de-DE" sz="1600" b="1" i="1" dirty="0" err="1">
                <a:solidFill>
                  <a:srgbClr val="000000"/>
                </a:solidFill>
                <a:latin typeface="Times New Roman" panose="02020603050405020304" pitchFamily="18" charset="0"/>
                <a:cs typeface="Times New Roman" panose="02020603050405020304" pitchFamily="18" charset="0"/>
              </a:rPr>
              <a:t>achine</a:t>
            </a:r>
            <a:r>
              <a:rPr lang="de-DE" sz="1600" b="1" dirty="0">
                <a:solidFill>
                  <a:srgbClr val="000000"/>
                </a:solidFill>
                <a:latin typeface="Times New Roman" panose="02020603050405020304" pitchFamily="18" charset="0"/>
                <a:cs typeface="Times New Roman" panose="02020603050405020304" pitchFamily="18" charset="0"/>
              </a:rPr>
              <a:t>: </a:t>
            </a:r>
            <a:r>
              <a:rPr lang="de-DE" sz="1600" dirty="0">
                <a:solidFill>
                  <a:srgbClr val="000000"/>
                </a:solidFill>
                <a:latin typeface="Times New Roman" panose="02020603050405020304" pitchFamily="18" charset="0"/>
                <a:cs typeface="Times New Roman" panose="02020603050405020304" pitchFamily="18" charset="0"/>
              </a:rPr>
              <a:t>Werner Kunz 05.06.2017  21885</a:t>
            </a:r>
            <a:endParaRPr lang="de-DE" sz="1600" b="1" kern="0" dirty="0">
              <a:solidFill>
                <a:srgbClr val="000000"/>
              </a:solidFill>
              <a:latin typeface="Times New Roman" panose="02020603050405020304" pitchFamily="18" charset="0"/>
              <a:cs typeface="Times New Roman" panose="02020603050405020304" pitchFamily="18" charset="0"/>
            </a:endParaRPr>
          </a:p>
        </p:txBody>
      </p:sp>
      <p:pic>
        <p:nvPicPr>
          <p:cNvPr id="4" name="Grafik 3">
            <a:extLst>
              <a:ext uri="{FF2B5EF4-FFF2-40B4-BE49-F238E27FC236}">
                <a16:creationId xmlns:a16="http://schemas.microsoft.com/office/drawing/2014/main" id="{9126BB4D-FC2B-93EB-885D-B65312A31207}"/>
              </a:ext>
            </a:extLst>
          </p:cNvPr>
          <p:cNvPicPr>
            <a:picLocks noChangeAspect="1"/>
          </p:cNvPicPr>
          <p:nvPr/>
        </p:nvPicPr>
        <p:blipFill>
          <a:blip r:embed="rId2"/>
          <a:stretch>
            <a:fillRect/>
          </a:stretch>
        </p:blipFill>
        <p:spPr>
          <a:xfrm>
            <a:off x="87401" y="2020256"/>
            <a:ext cx="4808637" cy="4023709"/>
          </a:xfrm>
          <a:prstGeom prst="rect">
            <a:avLst/>
          </a:prstGeom>
        </p:spPr>
      </p:pic>
      <p:pic>
        <p:nvPicPr>
          <p:cNvPr id="6" name="Grafik 5">
            <a:extLst>
              <a:ext uri="{FF2B5EF4-FFF2-40B4-BE49-F238E27FC236}">
                <a16:creationId xmlns:a16="http://schemas.microsoft.com/office/drawing/2014/main" id="{1DB7520F-3066-2128-45C9-B7A9222CAEF9}"/>
              </a:ext>
            </a:extLst>
          </p:cNvPr>
          <p:cNvPicPr>
            <a:picLocks noChangeAspect="1"/>
          </p:cNvPicPr>
          <p:nvPr/>
        </p:nvPicPr>
        <p:blipFill>
          <a:blip r:embed="rId3"/>
          <a:stretch>
            <a:fillRect/>
          </a:stretch>
        </p:blipFill>
        <p:spPr>
          <a:xfrm>
            <a:off x="4831625" y="2027554"/>
            <a:ext cx="4215179" cy="4316861"/>
          </a:xfrm>
          <a:prstGeom prst="rect">
            <a:avLst/>
          </a:prstGeom>
        </p:spPr>
      </p:pic>
      <p:sp>
        <p:nvSpPr>
          <p:cNvPr id="7" name="Textfeld 4">
            <a:extLst>
              <a:ext uri="{FF2B5EF4-FFF2-40B4-BE49-F238E27FC236}">
                <a16:creationId xmlns:a16="http://schemas.microsoft.com/office/drawing/2014/main" id="{B3856412-117A-EC0D-D18E-670A25058C8E}"/>
              </a:ext>
            </a:extLst>
          </p:cNvPr>
          <p:cNvSpPr txBox="1">
            <a:spLocks noChangeArrowheads="1"/>
          </p:cNvSpPr>
          <p:nvPr/>
        </p:nvSpPr>
        <p:spPr bwMode="auto">
          <a:xfrm>
            <a:off x="4835600" y="6321064"/>
            <a:ext cx="4211204" cy="338554"/>
          </a:xfrm>
          <a:prstGeom prst="rect">
            <a:avLst/>
          </a:prstGeom>
          <a:solidFill>
            <a:schemeClr val="bg1">
              <a:lumMod val="95000"/>
            </a:schemeClr>
          </a:solidFill>
          <a:ln w="9525">
            <a:noFill/>
            <a:miter lim="800000"/>
            <a:headEnd/>
            <a:tailEnd/>
          </a:ln>
        </p:spPr>
        <p:txBody>
          <a:bodyPr wrap="square">
            <a:spAutoFit/>
          </a:bodyPr>
          <a:lstStyle/>
          <a:p>
            <a:pPr algn="ctr">
              <a:defRPr/>
            </a:pPr>
            <a:r>
              <a:rPr lang="de-DE" sz="1600" b="1" i="1" kern="0" dirty="0" err="1">
                <a:solidFill>
                  <a:srgbClr val="000000"/>
                </a:solidFill>
                <a:latin typeface="Times New Roman" pitchFamily="18" charset="0"/>
                <a:cs typeface="Arial" charset="0"/>
              </a:rPr>
              <a:t>Coenonympha</a:t>
            </a:r>
            <a:r>
              <a:rPr lang="de-DE" sz="1600" b="1" i="1" kern="0" dirty="0">
                <a:solidFill>
                  <a:srgbClr val="000000"/>
                </a:solidFill>
                <a:latin typeface="Times New Roman" pitchFamily="18" charset="0"/>
                <a:cs typeface="Arial" charset="0"/>
              </a:rPr>
              <a:t> </a:t>
            </a:r>
            <a:r>
              <a:rPr lang="de-DE" sz="1600" b="1" i="1" kern="0" dirty="0" err="1">
                <a:solidFill>
                  <a:srgbClr val="000000"/>
                </a:solidFill>
                <a:latin typeface="Times New Roman" pitchFamily="18" charset="0"/>
                <a:cs typeface="Arial" charset="0"/>
              </a:rPr>
              <a:t>hero</a:t>
            </a:r>
            <a:r>
              <a:rPr lang="de-DE" sz="1600" b="1" i="1" kern="0" dirty="0">
                <a:solidFill>
                  <a:srgbClr val="000000"/>
                </a:solidFill>
                <a:latin typeface="Times New Roman" pitchFamily="18" charset="0"/>
                <a:cs typeface="Arial" charset="0"/>
              </a:rPr>
              <a:t>:</a:t>
            </a:r>
            <a:r>
              <a:rPr lang="de-DE" sz="1600" b="1" kern="0" dirty="0">
                <a:solidFill>
                  <a:srgbClr val="000000"/>
                </a:solidFill>
                <a:latin typeface="Times New Roman" pitchFamily="18" charset="0"/>
                <a:cs typeface="Arial" charset="0"/>
              </a:rPr>
              <a:t> </a:t>
            </a:r>
            <a:r>
              <a:rPr lang="de-DE" sz="1600" kern="0" dirty="0">
                <a:solidFill>
                  <a:srgbClr val="000000"/>
                </a:solidFill>
                <a:latin typeface="Times New Roman" pitchFamily="18" charset="0"/>
                <a:cs typeface="Calibri" pitchFamily="34" charset="0"/>
              </a:rPr>
              <a:t>Werner Kunz 2010</a:t>
            </a:r>
          </a:p>
        </p:txBody>
      </p:sp>
    </p:spTree>
    <p:extLst>
      <p:ext uri="{BB962C8B-B14F-4D97-AF65-F5344CB8AC3E}">
        <p14:creationId xmlns:p14="http://schemas.microsoft.com/office/powerpoint/2010/main" val="488595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8854" name="Grafik 14" descr="Lichtwald.jpg">
            <a:extLst>
              <a:ext uri="{FF2B5EF4-FFF2-40B4-BE49-F238E27FC236}">
                <a16:creationId xmlns:a16="http://schemas.microsoft.com/office/drawing/2014/main" id="{14921411-EF1F-713D-707D-837CDC0B679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96888"/>
            <a:ext cx="4673600" cy="466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3190" name="Grafik 3" descr="13905_Satyrium ilicis2.jpg">
            <a:extLst>
              <a:ext uri="{FF2B5EF4-FFF2-40B4-BE49-F238E27FC236}">
                <a16:creationId xmlns:a16="http://schemas.microsoft.com/office/drawing/2014/main" id="{2A9BA9FA-E61A-F1DD-9BE2-44234A0606B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2465" y="3911600"/>
            <a:ext cx="3919537"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2" name="Grafik 16" descr="Dichtwald.jpg">
            <a:extLst>
              <a:ext uri="{FF2B5EF4-FFF2-40B4-BE49-F238E27FC236}">
                <a16:creationId xmlns:a16="http://schemas.microsoft.com/office/drawing/2014/main" id="{CCC781B8-77BD-C386-C40C-C655BEA2F94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504827"/>
            <a:ext cx="4572000" cy="465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4" name="Textfeld 3">
            <a:extLst>
              <a:ext uri="{FF2B5EF4-FFF2-40B4-BE49-F238E27FC236}">
                <a16:creationId xmlns:a16="http://schemas.microsoft.com/office/drawing/2014/main" id="{7F79A02D-D3E8-B1BA-8970-097A3326DE73}"/>
              </a:ext>
            </a:extLst>
          </p:cNvPr>
          <p:cNvSpPr txBox="1">
            <a:spLocks noChangeArrowheads="1"/>
          </p:cNvSpPr>
          <p:nvPr/>
        </p:nvSpPr>
        <p:spPr bwMode="auto">
          <a:xfrm>
            <a:off x="5651500" y="76562"/>
            <a:ext cx="2376488"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spcBef>
                <a:spcPct val="50000"/>
              </a:spcBef>
              <a:spcAft>
                <a:spcPct val="0"/>
              </a:spcAft>
              <a:defRPr/>
            </a:pPr>
            <a:r>
              <a:rPr lang="de-DE" altLang="de-DE" sz="2000" b="1" dirty="0">
                <a:solidFill>
                  <a:srgbClr val="000000"/>
                </a:solidFill>
                <a:latin typeface="Times New Roman" panose="02020603050405020304" pitchFamily="18" charset="0"/>
              </a:rPr>
              <a:t>Eichenwald heute</a:t>
            </a:r>
          </a:p>
        </p:txBody>
      </p:sp>
      <p:sp>
        <p:nvSpPr>
          <p:cNvPr id="14" name="Textfeld 3">
            <a:extLst>
              <a:ext uri="{FF2B5EF4-FFF2-40B4-BE49-F238E27FC236}">
                <a16:creationId xmlns:a16="http://schemas.microsoft.com/office/drawing/2014/main" id="{487DE5E1-8E9C-2079-ADD5-2CC88DE322D4}"/>
              </a:ext>
            </a:extLst>
          </p:cNvPr>
          <p:cNvSpPr txBox="1">
            <a:spLocks noChangeArrowheads="1"/>
          </p:cNvSpPr>
          <p:nvPr/>
        </p:nvSpPr>
        <p:spPr bwMode="auto">
          <a:xfrm>
            <a:off x="5040772" y="5474764"/>
            <a:ext cx="2088232" cy="830997"/>
          </a:xfrm>
          <a:prstGeom prst="rect">
            <a:avLst/>
          </a:prstGeom>
          <a:solidFill>
            <a:schemeClr val="tx1">
              <a:lumMod val="85000"/>
            </a:schemeClr>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spcAft>
                <a:spcPct val="0"/>
              </a:spcAft>
              <a:defRPr/>
            </a:pPr>
            <a:r>
              <a:rPr lang="de-DE" altLang="de-DE" sz="1600" b="1" i="1" dirty="0" err="1">
                <a:solidFill>
                  <a:srgbClr val="000000"/>
                </a:solidFill>
                <a:latin typeface="Times New Roman" panose="02020603050405020304" pitchFamily="18" charset="0"/>
              </a:rPr>
              <a:t>Satyrium</a:t>
            </a:r>
            <a:r>
              <a:rPr lang="de-DE" altLang="de-DE" sz="1600" b="1" i="1" dirty="0">
                <a:solidFill>
                  <a:srgbClr val="000000"/>
                </a:solidFill>
                <a:latin typeface="Times New Roman" panose="02020603050405020304" pitchFamily="18" charset="0"/>
              </a:rPr>
              <a:t> </a:t>
            </a:r>
            <a:r>
              <a:rPr lang="de-DE" altLang="de-DE" sz="1600" b="1" i="1" dirty="0" err="1">
                <a:solidFill>
                  <a:srgbClr val="000000"/>
                </a:solidFill>
                <a:latin typeface="Times New Roman" panose="02020603050405020304" pitchFamily="18" charset="0"/>
              </a:rPr>
              <a:t>ilicis</a:t>
            </a:r>
            <a:r>
              <a:rPr lang="de-DE" altLang="de-DE" sz="1600" b="1" dirty="0">
                <a:solidFill>
                  <a:srgbClr val="000000"/>
                </a:solidFill>
                <a:latin typeface="Times New Roman" panose="02020603050405020304" pitchFamily="18" charset="0"/>
              </a:rPr>
              <a:t>:</a:t>
            </a:r>
          </a:p>
          <a:p>
            <a:pPr algn="ctr" eaLnBrk="1" fontAlgn="base" hangingPunct="1">
              <a:spcAft>
                <a:spcPct val="0"/>
              </a:spcAft>
              <a:defRPr/>
            </a:pPr>
            <a:r>
              <a:rPr lang="de-DE" altLang="de-DE" sz="1600" b="1" dirty="0">
                <a:solidFill>
                  <a:srgbClr val="000000"/>
                </a:solidFill>
                <a:latin typeface="Times New Roman" panose="02020603050405020304" pitchFamily="18" charset="0"/>
              </a:rPr>
              <a:t>Werner Kunz  25.06.2014  13905</a:t>
            </a:r>
          </a:p>
        </p:txBody>
      </p:sp>
      <p:cxnSp>
        <p:nvCxnSpPr>
          <p:cNvPr id="9" name="Gerade Verbindung mit Pfeil 8">
            <a:extLst>
              <a:ext uri="{FF2B5EF4-FFF2-40B4-BE49-F238E27FC236}">
                <a16:creationId xmlns:a16="http://schemas.microsoft.com/office/drawing/2014/main" id="{FAF7A153-0775-43E6-3F0F-99CABF4A07AB}"/>
              </a:ext>
            </a:extLst>
          </p:cNvPr>
          <p:cNvCxnSpPr/>
          <p:nvPr/>
        </p:nvCxnSpPr>
        <p:spPr>
          <a:xfrm flipH="1" flipV="1">
            <a:off x="2700340" y="4581527"/>
            <a:ext cx="1800225" cy="576263"/>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Gerade Verbindung mit Pfeil 9">
            <a:extLst>
              <a:ext uri="{FF2B5EF4-FFF2-40B4-BE49-F238E27FC236}">
                <a16:creationId xmlns:a16="http://schemas.microsoft.com/office/drawing/2014/main" id="{A153B98C-1E5B-8599-DB98-8FE0AFEEBCC4}"/>
              </a:ext>
            </a:extLst>
          </p:cNvPr>
          <p:cNvCxnSpPr/>
          <p:nvPr/>
        </p:nvCxnSpPr>
        <p:spPr>
          <a:xfrm flipH="1" flipV="1">
            <a:off x="6084888" y="4652963"/>
            <a:ext cx="1943100" cy="6477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8851" name="Textfeld 3">
            <a:extLst>
              <a:ext uri="{FF2B5EF4-FFF2-40B4-BE49-F238E27FC236}">
                <a16:creationId xmlns:a16="http://schemas.microsoft.com/office/drawing/2014/main" id="{99842139-CD81-D6FA-760C-F86927D0E07E}"/>
              </a:ext>
            </a:extLst>
          </p:cNvPr>
          <p:cNvSpPr txBox="1">
            <a:spLocks noChangeArrowheads="1"/>
          </p:cNvSpPr>
          <p:nvPr/>
        </p:nvSpPr>
        <p:spPr bwMode="auto">
          <a:xfrm>
            <a:off x="1115616" y="116632"/>
            <a:ext cx="2406650"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fontAlgn="base" hangingPunct="1">
              <a:spcBef>
                <a:spcPct val="50000"/>
              </a:spcBef>
              <a:spcAft>
                <a:spcPct val="0"/>
              </a:spcAft>
              <a:defRPr/>
            </a:pPr>
            <a:r>
              <a:rPr lang="de-DE" altLang="de-DE" sz="2000" b="1">
                <a:solidFill>
                  <a:srgbClr val="000000"/>
                </a:solidFill>
                <a:latin typeface="Times New Roman" panose="02020603050405020304" pitchFamily="18" charset="0"/>
              </a:rPr>
              <a:t>Eichenwald früher</a:t>
            </a:r>
          </a:p>
        </p:txBody>
      </p:sp>
      <p:sp>
        <p:nvSpPr>
          <p:cNvPr id="2" name="Textfeld 8">
            <a:extLst>
              <a:ext uri="{FF2B5EF4-FFF2-40B4-BE49-F238E27FC236}">
                <a16:creationId xmlns:a16="http://schemas.microsoft.com/office/drawing/2014/main" id="{1C1815BC-441F-8414-71D2-413396A15D02}"/>
              </a:ext>
            </a:extLst>
          </p:cNvPr>
          <p:cNvSpPr txBox="1">
            <a:spLocks noChangeArrowheads="1"/>
          </p:cNvSpPr>
          <p:nvPr/>
        </p:nvSpPr>
        <p:spPr bwMode="auto">
          <a:xfrm>
            <a:off x="8099425" y="4731545"/>
            <a:ext cx="863600" cy="276225"/>
          </a:xfrm>
          <a:prstGeom prst="rect">
            <a:avLst/>
          </a:prstGeom>
          <a:solidFill>
            <a:schemeClr val="bg1">
              <a:lumMod val="50000"/>
            </a:schemeClr>
          </a:solidFill>
          <a:ln w="9525">
            <a:noFill/>
            <a:miter lim="800000"/>
            <a:headEnd/>
            <a:tailEnd/>
          </a:ln>
        </p:spPr>
        <p:txBody>
          <a:bodyPr>
            <a:spAutoFit/>
          </a:bodyPr>
          <a:lstStyle/>
          <a:p>
            <a:pPr algn="ctr" fontAlgn="base">
              <a:spcBef>
                <a:spcPct val="50000"/>
              </a:spcBef>
              <a:spcAft>
                <a:spcPct val="0"/>
              </a:spcAft>
              <a:defRPr/>
            </a:pPr>
            <a:r>
              <a:rPr lang="de-DE" sz="1200">
                <a:solidFill>
                  <a:srgbClr val="FFFFFF"/>
                </a:solidFill>
                <a:latin typeface="Arial" charset="0"/>
                <a:cs typeface="Times New Roman" pitchFamily="18" charset="0"/>
              </a:rPr>
              <a:t>Google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8684"/>
                                        </p:tgtEl>
                                        <p:attrNameLst>
                                          <p:attrName>style.visibility</p:attrName>
                                        </p:attrNameLst>
                                      </p:cBhvr>
                                      <p:to>
                                        <p:strVal val="visible"/>
                                      </p:to>
                                    </p:set>
                                    <p:anim calcmode="lin" valueType="num">
                                      <p:cBhvr additive="base">
                                        <p:cTn id="13" dur="500" fill="hold"/>
                                        <p:tgtEl>
                                          <p:spTgt spid="28684"/>
                                        </p:tgtEl>
                                        <p:attrNameLst>
                                          <p:attrName>ppt_x</p:attrName>
                                        </p:attrNameLst>
                                      </p:cBhvr>
                                      <p:tavLst>
                                        <p:tav tm="0">
                                          <p:val>
                                            <p:strVal val="#ppt_x"/>
                                          </p:val>
                                        </p:tav>
                                        <p:tav tm="100000">
                                          <p:val>
                                            <p:strVal val="#ppt_x"/>
                                          </p:val>
                                        </p:tav>
                                      </p:tavLst>
                                    </p:anim>
                                    <p:anim calcmode="lin" valueType="num">
                                      <p:cBhvr additive="base">
                                        <p:cTn id="14" dur="500" fill="hold"/>
                                        <p:tgtEl>
                                          <p:spTgt spid="28684"/>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8682"/>
                                        </p:tgtEl>
                                        <p:attrNameLst>
                                          <p:attrName>style.visibility</p:attrName>
                                        </p:attrNameLst>
                                      </p:cBhvr>
                                      <p:to>
                                        <p:strVal val="visible"/>
                                      </p:to>
                                    </p:set>
                                    <p:anim calcmode="lin" valueType="num">
                                      <p:cBhvr additive="base">
                                        <p:cTn id="17" dur="500" fill="hold"/>
                                        <p:tgtEl>
                                          <p:spTgt spid="28682"/>
                                        </p:tgtEl>
                                        <p:attrNameLst>
                                          <p:attrName>ppt_x</p:attrName>
                                        </p:attrNameLst>
                                      </p:cBhvr>
                                      <p:tavLst>
                                        <p:tav tm="0">
                                          <p:val>
                                            <p:strVal val="#ppt_x"/>
                                          </p:val>
                                        </p:tav>
                                        <p:tav tm="100000">
                                          <p:val>
                                            <p:strVal val="#ppt_x"/>
                                          </p:val>
                                        </p:tav>
                                      </p:tavLst>
                                    </p:anim>
                                    <p:anim calcmode="lin" valueType="num">
                                      <p:cBhvr additive="base">
                                        <p:cTn id="18" dur="500" fill="hold"/>
                                        <p:tgtEl>
                                          <p:spTgt spid="2868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additive="base">
                                        <p:cTn id="23" dur="500" fill="hold"/>
                                        <p:tgtEl>
                                          <p:spTgt spid="10"/>
                                        </p:tgtEl>
                                        <p:attrNameLst>
                                          <p:attrName>ppt_x</p:attrName>
                                        </p:attrNameLst>
                                      </p:cBhvr>
                                      <p:tavLst>
                                        <p:tav tm="0">
                                          <p:val>
                                            <p:strVal val="#ppt_x"/>
                                          </p:val>
                                        </p:tav>
                                        <p:tav tm="100000">
                                          <p:val>
                                            <p:strVal val="#ppt_x"/>
                                          </p:val>
                                        </p:tav>
                                      </p:tavLst>
                                    </p:anim>
                                    <p:anim calcmode="lin" valueType="num">
                                      <p:cBhvr additive="base">
                                        <p:cTn id="2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3190"/>
                                        </p:tgtEl>
                                        <p:attrNameLst>
                                          <p:attrName>style.visibility</p:attrName>
                                        </p:attrNameLst>
                                      </p:cBhvr>
                                      <p:to>
                                        <p:strVal val="visible"/>
                                      </p:to>
                                    </p:set>
                                    <p:anim calcmode="lin" valueType="num">
                                      <p:cBhvr additive="base">
                                        <p:cTn id="29" dur="500" fill="hold"/>
                                        <p:tgtEl>
                                          <p:spTgt spid="93190"/>
                                        </p:tgtEl>
                                        <p:attrNameLst>
                                          <p:attrName>ppt_x</p:attrName>
                                        </p:attrNameLst>
                                      </p:cBhvr>
                                      <p:tavLst>
                                        <p:tav tm="0">
                                          <p:val>
                                            <p:strVal val="#ppt_x"/>
                                          </p:val>
                                        </p:tav>
                                        <p:tav tm="100000">
                                          <p:val>
                                            <p:strVal val="#ppt_x"/>
                                          </p:val>
                                        </p:tav>
                                      </p:tavLst>
                                    </p:anim>
                                    <p:anim calcmode="lin" valueType="num">
                                      <p:cBhvr additive="base">
                                        <p:cTn id="30" dur="500" fill="hold"/>
                                        <p:tgtEl>
                                          <p:spTgt spid="93190"/>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ppt_x"/>
                                          </p:val>
                                        </p:tav>
                                        <p:tav tm="100000">
                                          <p:val>
                                            <p:strVal val="#ppt_x"/>
                                          </p:val>
                                        </p:tav>
                                      </p:tavLst>
                                    </p:anim>
                                    <p:anim calcmode="lin" valueType="num">
                                      <p:cBhvr additive="base">
                                        <p:cTn id="3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4"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feld 2"/>
          <p:cNvSpPr txBox="1">
            <a:spLocks noChangeArrowheads="1"/>
          </p:cNvSpPr>
          <p:nvPr/>
        </p:nvSpPr>
        <p:spPr bwMode="auto">
          <a:xfrm>
            <a:off x="503148" y="628047"/>
            <a:ext cx="8172908" cy="830997"/>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dirty="0">
                <a:solidFill>
                  <a:srgbClr val="000000"/>
                </a:solidFill>
                <a:latin typeface="Times New Roman" pitchFamily="18" charset="0"/>
                <a:cs typeface="Times New Roman" pitchFamily="18" charset="0"/>
              </a:rPr>
              <a:t>Es gibt immer weniger </a:t>
            </a:r>
            <a:r>
              <a:rPr lang="de-DE" sz="2400" b="1" dirty="0">
                <a:solidFill>
                  <a:srgbClr val="0000FF"/>
                </a:solidFill>
                <a:latin typeface="Times New Roman" pitchFamily="18" charset="0"/>
                <a:cs typeface="Times New Roman" pitchFamily="18" charset="0"/>
              </a:rPr>
              <a:t>Arten</a:t>
            </a:r>
            <a:r>
              <a:rPr lang="de-DE" sz="2400" dirty="0">
                <a:solidFill>
                  <a:srgbClr val="000000"/>
                </a:solidFill>
                <a:latin typeface="Times New Roman" pitchFamily="18" charset="0"/>
                <a:cs typeface="Times New Roman" pitchFamily="18" charset="0"/>
              </a:rPr>
              <a:t> </a:t>
            </a:r>
          </a:p>
          <a:p>
            <a:pPr fontAlgn="base">
              <a:spcBef>
                <a:spcPct val="0"/>
              </a:spcBef>
              <a:spcAft>
                <a:spcPct val="0"/>
              </a:spcAft>
              <a:defRPr/>
            </a:pPr>
            <a:r>
              <a:rPr lang="de-DE" sz="2400" dirty="0">
                <a:solidFill>
                  <a:srgbClr val="000000"/>
                </a:solidFill>
                <a:latin typeface="Times New Roman" pitchFamily="18" charset="0"/>
                <a:cs typeface="Times New Roman" pitchFamily="18" charset="0"/>
              </a:rPr>
              <a:t>und es gibt immer weniger </a:t>
            </a:r>
            <a:r>
              <a:rPr lang="de-DE" sz="2400" b="1" dirty="0">
                <a:solidFill>
                  <a:srgbClr val="0000FF"/>
                </a:solidFill>
                <a:latin typeface="Times New Roman" pitchFamily="18" charset="0"/>
                <a:cs typeface="Times New Roman" pitchFamily="18" charset="0"/>
              </a:rPr>
              <a:t>„Biomasse“</a:t>
            </a:r>
          </a:p>
        </p:txBody>
      </p:sp>
      <p:sp>
        <p:nvSpPr>
          <p:cNvPr id="40963" name="Textfeld 2"/>
          <p:cNvSpPr txBox="1">
            <a:spLocks noChangeArrowheads="1"/>
          </p:cNvSpPr>
          <p:nvPr/>
        </p:nvSpPr>
        <p:spPr bwMode="auto">
          <a:xfrm>
            <a:off x="511798" y="2132858"/>
            <a:ext cx="8164658" cy="1200329"/>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pPr>
            <a:r>
              <a:rPr lang="de-DE" sz="2400" b="1" dirty="0">
                <a:solidFill>
                  <a:srgbClr val="0000FF"/>
                </a:solidFill>
                <a:latin typeface="Times New Roman" pitchFamily="18" charset="0"/>
                <a:cs typeface="Times New Roman" pitchFamily="18" charset="0"/>
              </a:rPr>
              <a:t>Insekten</a:t>
            </a:r>
            <a:r>
              <a:rPr lang="de-DE" sz="2400" b="1" dirty="0">
                <a:solidFill>
                  <a:srgbClr val="000000"/>
                </a:solidFill>
                <a:latin typeface="Times New Roman" pitchFamily="18" charset="0"/>
                <a:cs typeface="Times New Roman" pitchFamily="18" charset="0"/>
              </a:rPr>
              <a:t> </a:t>
            </a:r>
            <a:r>
              <a:rPr lang="de-DE" sz="2400" dirty="0">
                <a:solidFill>
                  <a:srgbClr val="000000"/>
                </a:solidFill>
                <a:latin typeface="Times New Roman" pitchFamily="18" charset="0"/>
                <a:cs typeface="Times New Roman" pitchFamily="18" charset="0"/>
              </a:rPr>
              <a:t>sind deutlich </a:t>
            </a:r>
            <a:r>
              <a:rPr lang="de-DE" sz="2400" b="1" dirty="0">
                <a:solidFill>
                  <a:srgbClr val="000000"/>
                </a:solidFill>
                <a:latin typeface="Times New Roman" pitchFamily="18" charset="0"/>
                <a:cs typeface="Times New Roman" pitchFamily="18" charset="0"/>
              </a:rPr>
              <a:t>rückläufiger als die </a:t>
            </a:r>
            <a:r>
              <a:rPr lang="de-DE" sz="2400" b="1" dirty="0">
                <a:solidFill>
                  <a:srgbClr val="0000FF"/>
                </a:solidFill>
                <a:latin typeface="Times New Roman" pitchFamily="18" charset="0"/>
                <a:cs typeface="Times New Roman" pitchFamily="18" charset="0"/>
              </a:rPr>
              <a:t>Wirbeltiere</a:t>
            </a:r>
            <a:r>
              <a:rPr lang="de-DE" sz="2400" b="1" dirty="0">
                <a:solidFill>
                  <a:srgbClr val="000000"/>
                </a:solidFill>
                <a:latin typeface="Times New Roman" pitchFamily="18" charset="0"/>
                <a:cs typeface="Times New Roman" pitchFamily="18" charset="0"/>
              </a:rPr>
              <a:t>.</a:t>
            </a:r>
          </a:p>
          <a:p>
            <a:pPr fontAlgn="base">
              <a:spcBef>
                <a:spcPct val="0"/>
              </a:spcBef>
              <a:spcAft>
                <a:spcPct val="0"/>
              </a:spcAft>
              <a:defRPr/>
            </a:pPr>
            <a:endParaRPr lang="de-DE" sz="2400" b="1" dirty="0">
              <a:solidFill>
                <a:srgbClr val="000000"/>
              </a:solidFill>
              <a:latin typeface="Times New Roman" pitchFamily="18" charset="0"/>
              <a:cs typeface="Times New Roman" pitchFamily="18" charset="0"/>
            </a:endParaRPr>
          </a:p>
          <a:p>
            <a:pPr fontAlgn="base">
              <a:spcBef>
                <a:spcPct val="0"/>
              </a:spcBef>
              <a:spcAft>
                <a:spcPct val="0"/>
              </a:spcAft>
              <a:defRPr/>
            </a:pPr>
            <a:r>
              <a:rPr lang="de-DE" sz="2400" b="1" dirty="0">
                <a:solidFill>
                  <a:srgbClr val="C00000"/>
                </a:solidFill>
                <a:latin typeface="Times New Roman" pitchFamily="18" charset="0"/>
                <a:cs typeface="Times New Roman" pitchFamily="18" charset="0"/>
              </a:rPr>
              <a:t>Tagfalter</a:t>
            </a:r>
            <a:r>
              <a:rPr lang="de-DE" sz="2400" dirty="0">
                <a:solidFill>
                  <a:srgbClr val="000000"/>
                </a:solidFill>
                <a:latin typeface="Times New Roman" pitchFamily="18" charset="0"/>
                <a:cs typeface="Times New Roman" pitchFamily="18" charset="0"/>
              </a:rPr>
              <a:t> sterben mehr als </a:t>
            </a:r>
            <a:r>
              <a:rPr lang="de-DE" sz="2400" b="1" dirty="0">
                <a:solidFill>
                  <a:srgbClr val="C00000"/>
                </a:solidFill>
                <a:latin typeface="Times New Roman" pitchFamily="18" charset="0"/>
                <a:cs typeface="Times New Roman" pitchFamily="18" charset="0"/>
              </a:rPr>
              <a:t>Vögel</a:t>
            </a:r>
            <a:r>
              <a:rPr lang="de-DE" sz="2400" dirty="0">
                <a:solidFill>
                  <a:srgbClr val="000000"/>
                </a:solidFill>
                <a:latin typeface="Times New Roman" pitchFamily="18" charset="0"/>
                <a:cs typeface="Times New Roman" pitchFamily="18" charset="0"/>
              </a:rPr>
              <a:t> </a:t>
            </a:r>
          </a:p>
        </p:txBody>
      </p:sp>
      <p:sp>
        <p:nvSpPr>
          <p:cNvPr id="2" name="Textfeld 2">
            <a:extLst>
              <a:ext uri="{FF2B5EF4-FFF2-40B4-BE49-F238E27FC236}">
                <a16:creationId xmlns:a16="http://schemas.microsoft.com/office/drawing/2014/main" id="{618DB0BD-F7F3-8623-AEE8-84C42B4C4B24}"/>
              </a:ext>
            </a:extLst>
          </p:cNvPr>
          <p:cNvSpPr txBox="1">
            <a:spLocks noChangeArrowheads="1"/>
          </p:cNvSpPr>
          <p:nvPr/>
        </p:nvSpPr>
        <p:spPr bwMode="auto">
          <a:xfrm>
            <a:off x="496640" y="3773904"/>
            <a:ext cx="8164658" cy="1938992"/>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dirty="0">
                <a:solidFill>
                  <a:srgbClr val="000000"/>
                </a:solidFill>
                <a:latin typeface="Times New Roman" pitchFamily="18" charset="0"/>
                <a:cs typeface="Times New Roman" pitchFamily="18" charset="0"/>
              </a:rPr>
              <a:t>Alarmierend ist, </a:t>
            </a:r>
          </a:p>
          <a:p>
            <a:pPr fontAlgn="base">
              <a:spcBef>
                <a:spcPct val="0"/>
              </a:spcBef>
              <a:spcAft>
                <a:spcPct val="0"/>
              </a:spcAft>
              <a:defRPr/>
            </a:pPr>
            <a:r>
              <a:rPr lang="de-DE" sz="2400" dirty="0">
                <a:solidFill>
                  <a:srgbClr val="000000"/>
                </a:solidFill>
                <a:latin typeface="Times New Roman" pitchFamily="18" charset="0"/>
                <a:cs typeface="Times New Roman" pitchFamily="18" charset="0"/>
              </a:rPr>
              <a:t>dass </a:t>
            </a:r>
            <a:r>
              <a:rPr lang="de-DE" sz="2400" b="1" dirty="0">
                <a:solidFill>
                  <a:srgbClr val="000000"/>
                </a:solidFill>
                <a:latin typeface="Times New Roman" pitchFamily="18" charset="0"/>
                <a:cs typeface="Times New Roman" pitchFamily="18" charset="0"/>
              </a:rPr>
              <a:t>nicht nur </a:t>
            </a:r>
            <a:r>
              <a:rPr lang="de-DE" sz="2400" b="1" dirty="0" err="1">
                <a:solidFill>
                  <a:srgbClr val="C00000"/>
                </a:solidFill>
                <a:latin typeface="Times New Roman" pitchFamily="18" charset="0"/>
                <a:cs typeface="Times New Roman" pitchFamily="18" charset="0"/>
              </a:rPr>
              <a:t>Habitatspezialisten</a:t>
            </a:r>
            <a:r>
              <a:rPr lang="de-DE" sz="2400" b="1" dirty="0">
                <a:solidFill>
                  <a:srgbClr val="000000"/>
                </a:solidFill>
                <a:latin typeface="Times New Roman" pitchFamily="18" charset="0"/>
                <a:cs typeface="Times New Roman" pitchFamily="18" charset="0"/>
              </a:rPr>
              <a:t> </a:t>
            </a:r>
          </a:p>
          <a:p>
            <a:pPr fontAlgn="base">
              <a:spcBef>
                <a:spcPct val="0"/>
              </a:spcBef>
              <a:spcAft>
                <a:spcPct val="0"/>
              </a:spcAft>
              <a:defRPr/>
            </a:pPr>
            <a:r>
              <a:rPr lang="de-DE" sz="2400" b="1" dirty="0">
                <a:solidFill>
                  <a:srgbClr val="000000"/>
                </a:solidFill>
                <a:latin typeface="Times New Roman" pitchFamily="18" charset="0"/>
                <a:cs typeface="Times New Roman" pitchFamily="18" charset="0"/>
              </a:rPr>
              <a:t>lokal verschwinden</a:t>
            </a:r>
            <a:r>
              <a:rPr lang="de-DE" sz="2400" dirty="0">
                <a:solidFill>
                  <a:srgbClr val="000000"/>
                </a:solidFill>
                <a:latin typeface="Times New Roman" pitchFamily="18" charset="0"/>
                <a:cs typeface="Times New Roman" pitchFamily="18" charset="0"/>
              </a:rPr>
              <a:t>, </a:t>
            </a:r>
          </a:p>
          <a:p>
            <a:pPr fontAlgn="base">
              <a:spcBef>
                <a:spcPct val="0"/>
              </a:spcBef>
              <a:spcAft>
                <a:spcPct val="0"/>
              </a:spcAft>
              <a:defRPr/>
            </a:pPr>
            <a:r>
              <a:rPr lang="de-DE" sz="2400" dirty="0">
                <a:solidFill>
                  <a:srgbClr val="000000"/>
                </a:solidFill>
                <a:latin typeface="Times New Roman" pitchFamily="18" charset="0"/>
                <a:cs typeface="Times New Roman" pitchFamily="18" charset="0"/>
              </a:rPr>
              <a:t>sondern dass auch viele </a:t>
            </a:r>
            <a:r>
              <a:rPr lang="de-DE" sz="2400" b="1" dirty="0">
                <a:solidFill>
                  <a:srgbClr val="C00000"/>
                </a:solidFill>
                <a:latin typeface="Times New Roman" pitchFamily="18" charset="0"/>
                <a:cs typeface="Times New Roman" pitchFamily="18" charset="0"/>
              </a:rPr>
              <a:t>Biotop-Generalisten </a:t>
            </a:r>
          </a:p>
          <a:p>
            <a:pPr fontAlgn="base">
              <a:spcBef>
                <a:spcPct val="0"/>
              </a:spcBef>
              <a:spcAft>
                <a:spcPct val="0"/>
              </a:spcAft>
              <a:defRPr/>
            </a:pPr>
            <a:r>
              <a:rPr lang="de-DE" sz="2400" dirty="0">
                <a:solidFill>
                  <a:srgbClr val="000000"/>
                </a:solidFill>
                <a:latin typeface="Times New Roman" pitchFamily="18" charset="0"/>
                <a:cs typeface="Times New Roman" pitchFamily="18" charset="0"/>
              </a:rPr>
              <a:t>überall</a:t>
            </a:r>
            <a:r>
              <a:rPr lang="de-DE" sz="2400" b="1" dirty="0">
                <a:solidFill>
                  <a:srgbClr val="C00000"/>
                </a:solidFill>
                <a:latin typeface="Times New Roman" pitchFamily="18" charset="0"/>
                <a:cs typeface="Times New Roman" pitchFamily="18" charset="0"/>
              </a:rPr>
              <a:t> </a:t>
            </a:r>
            <a:r>
              <a:rPr lang="de-DE" sz="2400" dirty="0">
                <a:solidFill>
                  <a:srgbClr val="000000"/>
                </a:solidFill>
                <a:latin typeface="Times New Roman" pitchFamily="18" charset="0"/>
                <a:cs typeface="Times New Roman" pitchFamily="18" charset="0"/>
              </a:rPr>
              <a:t>deutlich</a:t>
            </a:r>
            <a:r>
              <a:rPr lang="de-DE" sz="2400" b="1" dirty="0">
                <a:solidFill>
                  <a:srgbClr val="C00000"/>
                </a:solidFill>
                <a:latin typeface="Times New Roman" pitchFamily="18" charset="0"/>
                <a:cs typeface="Times New Roman" pitchFamily="18" charset="0"/>
              </a:rPr>
              <a:t> </a:t>
            </a:r>
            <a:r>
              <a:rPr lang="de-DE" sz="2400" dirty="0">
                <a:solidFill>
                  <a:srgbClr val="000000"/>
                </a:solidFill>
                <a:latin typeface="Times New Roman" pitchFamily="18" charset="0"/>
                <a:cs typeface="Times New Roman" pitchFamily="18" charset="0"/>
              </a:rPr>
              <a:t>zurückgehen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63"/>
                                        </p:tgtEl>
                                        <p:attrNameLst>
                                          <p:attrName>style.visibility</p:attrName>
                                        </p:attrNameLst>
                                      </p:cBhvr>
                                      <p:to>
                                        <p:strVal val="visible"/>
                                      </p:to>
                                    </p:set>
                                    <p:anim calcmode="lin" valueType="num">
                                      <p:cBhvr additive="base">
                                        <p:cTn id="7" dur="500" fill="hold"/>
                                        <p:tgtEl>
                                          <p:spTgt spid="40963"/>
                                        </p:tgtEl>
                                        <p:attrNameLst>
                                          <p:attrName>ppt_x</p:attrName>
                                        </p:attrNameLst>
                                      </p:cBhvr>
                                      <p:tavLst>
                                        <p:tav tm="0">
                                          <p:val>
                                            <p:strVal val="#ppt_x"/>
                                          </p:val>
                                        </p:tav>
                                        <p:tav tm="100000">
                                          <p:val>
                                            <p:strVal val="#ppt_x"/>
                                          </p:val>
                                        </p:tav>
                                      </p:tavLst>
                                    </p:anim>
                                    <p:anim calcmode="lin" valueType="num">
                                      <p:cBhvr additive="base">
                                        <p:cTn id="8" dur="500" fill="hold"/>
                                        <p:tgtEl>
                                          <p:spTgt spid="4096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3" grpId="0" animBg="1"/>
      <p:bldP spid="2"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683568" y="1646083"/>
            <a:ext cx="7920880" cy="1815882"/>
          </a:xfrm>
          <a:prstGeom prst="rect">
            <a:avLst/>
          </a:prstGeom>
          <a:solidFill>
            <a:schemeClr val="bg1">
              <a:lumMod val="95000"/>
            </a:schemeClr>
          </a:solidFill>
          <a:ln w="9525">
            <a:noFill/>
            <a:miter lim="800000"/>
            <a:headEnd/>
            <a:tailEnd/>
          </a:ln>
        </p:spPr>
        <p:txBody>
          <a:bodyPr wrap="square">
            <a:spAutoFit/>
          </a:bodyPr>
          <a:lstStyle/>
          <a:p>
            <a:pPr>
              <a:defRPr/>
            </a:pPr>
            <a:r>
              <a:rPr lang="de-DE" sz="2800" kern="0" dirty="0">
                <a:solidFill>
                  <a:srgbClr val="000000"/>
                </a:solidFill>
                <a:latin typeface="Times New Roman" pitchFamily="18" charset="0"/>
                <a:cs typeface="Arial" charset="0"/>
              </a:rPr>
              <a:t>Ulrich, Rainer (2002): </a:t>
            </a:r>
          </a:p>
          <a:p>
            <a:pPr>
              <a:defRPr/>
            </a:pPr>
            <a:r>
              <a:rPr lang="de-DE" sz="2800" b="1" kern="0" dirty="0">
                <a:solidFill>
                  <a:srgbClr val="C00000"/>
                </a:solidFill>
                <a:latin typeface="Times New Roman" pitchFamily="18" charset="0"/>
                <a:cs typeface="Arial" charset="0"/>
              </a:rPr>
              <a:t>Vom Naturschutz vergessen: Die Lichtwaldarten</a:t>
            </a:r>
          </a:p>
          <a:p>
            <a:pPr>
              <a:defRPr/>
            </a:pPr>
            <a:endParaRPr lang="de-DE" sz="2800" kern="0" dirty="0">
              <a:solidFill>
                <a:srgbClr val="000000"/>
              </a:solidFill>
              <a:latin typeface="Times New Roman" pitchFamily="18" charset="0"/>
              <a:cs typeface="Arial" charset="0"/>
            </a:endParaRPr>
          </a:p>
          <a:p>
            <a:pPr>
              <a:defRPr/>
            </a:pPr>
            <a:r>
              <a:rPr lang="de-DE" sz="2800" kern="0" dirty="0">
                <a:solidFill>
                  <a:srgbClr val="000000"/>
                </a:solidFill>
                <a:latin typeface="Times New Roman" pitchFamily="18" charset="0"/>
                <a:cs typeface="Arial" charset="0"/>
              </a:rPr>
              <a:t>Naturschutz im Saarland 3, S. 22–25.</a:t>
            </a:r>
            <a:endParaRPr lang="de-DE" sz="2800" kern="0" dirty="0">
              <a:solidFill>
                <a:srgbClr val="000000"/>
              </a:solidFill>
              <a:latin typeface="Times New Roman" pitchFamily="18" charset="0"/>
              <a:cs typeface="Calibri" pitchFamily="34" charset="0"/>
            </a:endParaRPr>
          </a:p>
        </p:txBody>
      </p:sp>
    </p:spTree>
    <p:extLst>
      <p:ext uri="{BB962C8B-B14F-4D97-AF65-F5344CB8AC3E}">
        <p14:creationId xmlns:p14="http://schemas.microsoft.com/office/powerpoint/2010/main" val="3183769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A07734A6-9F8F-C183-24E6-652DD888B262}"/>
              </a:ext>
            </a:extLst>
          </p:cNvPr>
          <p:cNvSpPr txBox="1">
            <a:spLocks noChangeArrowheads="1"/>
          </p:cNvSpPr>
          <p:nvPr/>
        </p:nvSpPr>
        <p:spPr bwMode="auto">
          <a:xfrm>
            <a:off x="683568" y="2044007"/>
            <a:ext cx="7920880" cy="1384995"/>
          </a:xfrm>
          <a:prstGeom prst="rect">
            <a:avLst/>
          </a:prstGeom>
          <a:solidFill>
            <a:schemeClr val="bg1">
              <a:lumMod val="95000"/>
            </a:schemeClr>
          </a:solidFill>
          <a:ln w="9525">
            <a:noFill/>
            <a:miter lim="800000"/>
            <a:headEnd/>
            <a:tailEnd/>
          </a:ln>
        </p:spPr>
        <p:txBody>
          <a:bodyPr wrap="square">
            <a:spAutoFit/>
          </a:bodyPr>
          <a:lstStyle/>
          <a:p>
            <a:pPr>
              <a:defRPr/>
            </a:pPr>
            <a:r>
              <a:rPr lang="de-DE" sz="2800" kern="0" dirty="0">
                <a:solidFill>
                  <a:srgbClr val="000000"/>
                </a:solidFill>
                <a:latin typeface="Times New Roman" pitchFamily="18" charset="0"/>
                <a:cs typeface="Arial" charset="0"/>
              </a:rPr>
              <a:t>Am besten wäre es, </a:t>
            </a:r>
          </a:p>
          <a:p>
            <a:pPr>
              <a:defRPr/>
            </a:pPr>
            <a:r>
              <a:rPr lang="de-DE" sz="2800" kern="0" dirty="0">
                <a:solidFill>
                  <a:srgbClr val="000000"/>
                </a:solidFill>
                <a:latin typeface="Times New Roman" pitchFamily="18" charset="0"/>
                <a:cs typeface="Arial" charset="0"/>
              </a:rPr>
              <a:t>wenn wir das </a:t>
            </a:r>
            <a:r>
              <a:rPr lang="de-DE" sz="2800" b="1" kern="0" dirty="0">
                <a:solidFill>
                  <a:srgbClr val="C00000"/>
                </a:solidFill>
                <a:latin typeface="Times New Roman" pitchFamily="18" charset="0"/>
                <a:cs typeface="Arial" charset="0"/>
              </a:rPr>
              <a:t>Vieh wieder in die Wälder</a:t>
            </a:r>
            <a:r>
              <a:rPr lang="de-DE" sz="2800" kern="0" dirty="0">
                <a:solidFill>
                  <a:srgbClr val="000000"/>
                </a:solidFill>
                <a:latin typeface="Times New Roman" pitchFamily="18" charset="0"/>
                <a:cs typeface="Arial" charset="0"/>
              </a:rPr>
              <a:t> treiben würden</a:t>
            </a:r>
            <a:endParaRPr lang="de-DE" sz="2800" kern="0" dirty="0">
              <a:solidFill>
                <a:srgbClr val="000000"/>
              </a:solidFill>
              <a:latin typeface="Times New Roman" pitchFamily="18" charset="0"/>
              <a:cs typeface="Calibri" pitchFamily="34" charset="0"/>
            </a:endParaRPr>
          </a:p>
        </p:txBody>
      </p:sp>
    </p:spTree>
    <p:extLst>
      <p:ext uri="{BB962C8B-B14F-4D97-AF65-F5344CB8AC3E}">
        <p14:creationId xmlns:p14="http://schemas.microsoft.com/office/powerpoint/2010/main" val="15347961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DCFB6436-7719-6606-45FA-F4833472993C}"/>
              </a:ext>
            </a:extLst>
          </p:cNvPr>
          <p:cNvPicPr>
            <a:picLocks noChangeAspect="1"/>
          </p:cNvPicPr>
          <p:nvPr/>
        </p:nvPicPr>
        <p:blipFill>
          <a:blip r:embed="rId2"/>
          <a:stretch>
            <a:fillRect/>
          </a:stretch>
        </p:blipFill>
        <p:spPr>
          <a:xfrm>
            <a:off x="256854" y="734144"/>
            <a:ext cx="8630292" cy="5791200"/>
          </a:xfrm>
          <a:prstGeom prst="rect">
            <a:avLst/>
          </a:prstGeom>
        </p:spPr>
      </p:pic>
      <p:sp>
        <p:nvSpPr>
          <p:cNvPr id="2" name="Textfeld 8">
            <a:extLst>
              <a:ext uri="{FF2B5EF4-FFF2-40B4-BE49-F238E27FC236}">
                <a16:creationId xmlns:a16="http://schemas.microsoft.com/office/drawing/2014/main" id="{8C7BD3CD-45FA-4D9F-0D7D-4111EA128800}"/>
              </a:ext>
            </a:extLst>
          </p:cNvPr>
          <p:cNvSpPr txBox="1">
            <a:spLocks noChangeArrowheads="1"/>
          </p:cNvSpPr>
          <p:nvPr/>
        </p:nvSpPr>
        <p:spPr bwMode="auto">
          <a:xfrm>
            <a:off x="8028384" y="6237314"/>
            <a:ext cx="863600" cy="276225"/>
          </a:xfrm>
          <a:prstGeom prst="rect">
            <a:avLst/>
          </a:prstGeom>
          <a:solidFill>
            <a:schemeClr val="bg1">
              <a:lumMod val="50000"/>
            </a:schemeClr>
          </a:solidFill>
          <a:ln w="9525">
            <a:noFill/>
            <a:miter lim="800000"/>
            <a:headEnd/>
            <a:tailEnd/>
          </a:ln>
        </p:spPr>
        <p:txBody>
          <a:bodyPr>
            <a:spAutoFit/>
          </a:bodyPr>
          <a:lstStyle/>
          <a:p>
            <a:pPr algn="ctr" fontAlgn="base">
              <a:spcBef>
                <a:spcPct val="50000"/>
              </a:spcBef>
              <a:spcAft>
                <a:spcPct val="0"/>
              </a:spcAft>
              <a:defRPr/>
            </a:pPr>
            <a:r>
              <a:rPr lang="de-DE" sz="1200">
                <a:solidFill>
                  <a:srgbClr val="000000"/>
                </a:solidFill>
                <a:latin typeface="Arial" charset="0"/>
                <a:cs typeface="Times New Roman" pitchFamily="18" charset="0"/>
              </a:rPr>
              <a:t>Google</a:t>
            </a:r>
          </a:p>
        </p:txBody>
      </p:sp>
    </p:spTree>
    <p:extLst>
      <p:ext uri="{BB962C8B-B14F-4D97-AF65-F5344CB8AC3E}">
        <p14:creationId xmlns:p14="http://schemas.microsoft.com/office/powerpoint/2010/main" val="8517327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DBB941A-16F4-7525-9275-6FA2F1393DD9}"/>
              </a:ext>
            </a:extLst>
          </p:cNvPr>
          <p:cNvPicPr>
            <a:picLocks noChangeAspect="1"/>
          </p:cNvPicPr>
          <p:nvPr/>
        </p:nvPicPr>
        <p:blipFill>
          <a:blip r:embed="rId2"/>
          <a:stretch>
            <a:fillRect/>
          </a:stretch>
        </p:blipFill>
        <p:spPr>
          <a:xfrm>
            <a:off x="33743" y="332656"/>
            <a:ext cx="9002755" cy="5040560"/>
          </a:xfrm>
          <a:prstGeom prst="rect">
            <a:avLst/>
          </a:prstGeom>
        </p:spPr>
      </p:pic>
      <p:sp>
        <p:nvSpPr>
          <p:cNvPr id="2" name="Textfeld 8">
            <a:extLst>
              <a:ext uri="{FF2B5EF4-FFF2-40B4-BE49-F238E27FC236}">
                <a16:creationId xmlns:a16="http://schemas.microsoft.com/office/drawing/2014/main" id="{A2F150E1-44CC-7599-82FD-F7F5F042EFCA}"/>
              </a:ext>
            </a:extLst>
          </p:cNvPr>
          <p:cNvSpPr txBox="1">
            <a:spLocks noChangeArrowheads="1"/>
          </p:cNvSpPr>
          <p:nvPr/>
        </p:nvSpPr>
        <p:spPr bwMode="auto">
          <a:xfrm>
            <a:off x="8247143" y="5096993"/>
            <a:ext cx="863600" cy="276225"/>
          </a:xfrm>
          <a:prstGeom prst="rect">
            <a:avLst/>
          </a:prstGeom>
          <a:solidFill>
            <a:schemeClr val="bg1">
              <a:lumMod val="50000"/>
            </a:schemeClr>
          </a:solidFill>
          <a:ln w="9525">
            <a:noFill/>
            <a:miter lim="800000"/>
            <a:headEnd/>
            <a:tailEnd/>
          </a:ln>
        </p:spPr>
        <p:txBody>
          <a:bodyPr>
            <a:spAutoFit/>
          </a:bodyPr>
          <a:lstStyle/>
          <a:p>
            <a:pPr algn="ctr" fontAlgn="base">
              <a:spcBef>
                <a:spcPct val="50000"/>
              </a:spcBef>
              <a:spcAft>
                <a:spcPct val="0"/>
              </a:spcAft>
              <a:defRPr/>
            </a:pPr>
            <a:r>
              <a:rPr lang="de-DE" sz="1200" dirty="0">
                <a:solidFill>
                  <a:srgbClr val="000000"/>
                </a:solidFill>
                <a:latin typeface="Arial" charset="0"/>
                <a:cs typeface="Times New Roman" pitchFamily="18" charset="0"/>
              </a:rPr>
              <a:t>Google</a:t>
            </a:r>
          </a:p>
        </p:txBody>
      </p:sp>
    </p:spTree>
    <p:extLst>
      <p:ext uri="{BB962C8B-B14F-4D97-AF65-F5344CB8AC3E}">
        <p14:creationId xmlns:p14="http://schemas.microsoft.com/office/powerpoint/2010/main" val="3049886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2">
            <a:extLst>
              <a:ext uri="{FF2B5EF4-FFF2-40B4-BE49-F238E27FC236}">
                <a16:creationId xmlns:a16="http://schemas.microsoft.com/office/drawing/2014/main" id="{E7E2F45F-6FA0-324C-09B1-1FB22F88DD92}"/>
              </a:ext>
            </a:extLst>
          </p:cNvPr>
          <p:cNvSpPr txBox="1">
            <a:spLocks noChangeArrowheads="1"/>
          </p:cNvSpPr>
          <p:nvPr/>
        </p:nvSpPr>
        <p:spPr bwMode="auto">
          <a:xfrm>
            <a:off x="827584" y="1755973"/>
            <a:ext cx="7705352" cy="2308324"/>
          </a:xfrm>
          <a:prstGeom prst="rect">
            <a:avLst/>
          </a:prstGeom>
          <a:solidFill>
            <a:schemeClr val="tx1"/>
          </a:solidFill>
          <a:ln w="9525">
            <a:noFill/>
            <a:miter lim="800000"/>
            <a:headEnd/>
            <a:tailEnd/>
          </a:ln>
        </p:spPr>
        <p:txBody>
          <a:bodyPr wrap="square">
            <a:spAutoFit/>
          </a:bodyPr>
          <a:lstStyle/>
          <a:p>
            <a:pPr algn="ctr" fontAlgn="base">
              <a:spcBef>
                <a:spcPct val="0"/>
              </a:spcBef>
              <a:spcAft>
                <a:spcPct val="0"/>
              </a:spcAft>
              <a:defRPr/>
            </a:pPr>
            <a:r>
              <a:rPr lang="de-DE" sz="3600" dirty="0">
                <a:solidFill>
                  <a:srgbClr val="000000"/>
                </a:solidFill>
                <a:latin typeface="Times New Roman" pitchFamily="18" charset="0"/>
                <a:cs typeface="Times New Roman" pitchFamily="18" charset="0"/>
              </a:rPr>
              <a:t>Warum ist das so in Mitteleuropa, </a:t>
            </a:r>
          </a:p>
          <a:p>
            <a:pPr algn="ctr" fontAlgn="base">
              <a:spcBef>
                <a:spcPct val="0"/>
              </a:spcBef>
              <a:spcAft>
                <a:spcPct val="0"/>
              </a:spcAft>
              <a:defRPr/>
            </a:pPr>
            <a:r>
              <a:rPr lang="de-DE" sz="3600" dirty="0">
                <a:solidFill>
                  <a:srgbClr val="000000"/>
                </a:solidFill>
                <a:latin typeface="Times New Roman" pitchFamily="18" charset="0"/>
                <a:cs typeface="Times New Roman" pitchFamily="18" charset="0"/>
              </a:rPr>
              <a:t>dass die </a:t>
            </a:r>
            <a:r>
              <a:rPr lang="de-DE" sz="3600" b="1" dirty="0">
                <a:solidFill>
                  <a:srgbClr val="C00000"/>
                </a:solidFill>
                <a:latin typeface="Times New Roman" pitchFamily="18" charset="0"/>
                <a:cs typeface="Times New Roman" pitchFamily="18" charset="0"/>
              </a:rPr>
              <a:t>Wälder</a:t>
            </a:r>
            <a:r>
              <a:rPr lang="de-DE" sz="3600" dirty="0">
                <a:solidFill>
                  <a:srgbClr val="000000"/>
                </a:solidFill>
                <a:latin typeface="Times New Roman" pitchFamily="18" charset="0"/>
                <a:cs typeface="Times New Roman" pitchFamily="18" charset="0"/>
              </a:rPr>
              <a:t> </a:t>
            </a:r>
          </a:p>
          <a:p>
            <a:pPr algn="ctr" fontAlgn="base">
              <a:spcBef>
                <a:spcPct val="0"/>
              </a:spcBef>
              <a:spcAft>
                <a:spcPct val="0"/>
              </a:spcAft>
              <a:defRPr/>
            </a:pPr>
            <a:r>
              <a:rPr lang="de-DE" sz="3600" dirty="0">
                <a:solidFill>
                  <a:srgbClr val="000000"/>
                </a:solidFill>
                <a:latin typeface="Times New Roman" pitchFamily="18" charset="0"/>
                <a:cs typeface="Times New Roman" pitchFamily="18" charset="0"/>
              </a:rPr>
              <a:t>für so viele Arten </a:t>
            </a:r>
          </a:p>
          <a:p>
            <a:pPr algn="ctr" fontAlgn="base">
              <a:spcBef>
                <a:spcPct val="0"/>
              </a:spcBef>
              <a:spcAft>
                <a:spcPct val="0"/>
              </a:spcAft>
              <a:defRPr/>
            </a:pPr>
            <a:r>
              <a:rPr lang="de-DE" sz="3600" dirty="0">
                <a:solidFill>
                  <a:srgbClr val="000000"/>
                </a:solidFill>
                <a:latin typeface="Times New Roman" pitchFamily="18" charset="0"/>
                <a:cs typeface="Times New Roman" pitchFamily="18" charset="0"/>
              </a:rPr>
              <a:t>so </a:t>
            </a:r>
            <a:r>
              <a:rPr lang="de-DE" sz="3600" b="1" dirty="0">
                <a:solidFill>
                  <a:srgbClr val="C00000"/>
                </a:solidFill>
                <a:latin typeface="Times New Roman" pitchFamily="18" charset="0"/>
                <a:cs typeface="Times New Roman" pitchFamily="18" charset="0"/>
              </a:rPr>
              <a:t>wenig Bedeutung </a:t>
            </a:r>
            <a:r>
              <a:rPr lang="de-DE" sz="3600" dirty="0">
                <a:solidFill>
                  <a:srgbClr val="000000"/>
                </a:solidFill>
                <a:latin typeface="Times New Roman" pitchFamily="18" charset="0"/>
                <a:cs typeface="Times New Roman" pitchFamily="18" charset="0"/>
              </a:rPr>
              <a:t>haben?</a:t>
            </a:r>
            <a:endParaRPr lang="de-DE" sz="3600" b="1" dirty="0">
              <a:solidFill>
                <a:srgbClr val="0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0085527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043608" y="655296"/>
            <a:ext cx="7128792" cy="5262979"/>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0" cap="none" spc="0" normalizeH="0" baseline="0" noProof="0" dirty="0">
                <a:ln>
                  <a:noFill/>
                </a:ln>
                <a:solidFill>
                  <a:srgbClr val="00CC99">
                    <a:lumMod val="50000"/>
                  </a:srgbClr>
                </a:solidFill>
                <a:effectLst/>
                <a:uLnTx/>
                <a:uFillTx/>
                <a:latin typeface="Times New Roman" pitchFamily="18" charset="0"/>
                <a:ea typeface="+mn-ea"/>
                <a:cs typeface="Calibri" pitchFamily="34" charset="0"/>
              </a:rPr>
              <a:t>Kapitel 3:</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In Mitteleuropa haben die Eiszeiten die meisten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Calibri" pitchFamily="34" charset="0"/>
              </a:rPr>
              <a:t>endemischen Arten des ausgehenden Tertiärs und der Interglaziale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vernichtet.</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Mitteleuropa wurde </a:t>
            </a:r>
            <a:r>
              <a:rPr kumimoji="0" lang="de-DE" sz="2800" b="1"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postglazial</a:t>
            </a:r>
            <a:r>
              <a:rPr kumimoji="0" lang="de-DE" sz="28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von </a:t>
            </a:r>
            <a:r>
              <a:rPr kumimoji="0" lang="de-DE" sz="2800" b="1" i="0" u="none" strike="noStrike" kern="1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Offenland-Arten</a:t>
            </a:r>
            <a:r>
              <a:rPr kumimoji="0" lang="de-DE" sz="2800" b="0" i="0" u="none" strike="noStrike" kern="1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de-DE" sz="28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besiedelt,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die </a:t>
            </a:r>
            <a:r>
              <a:rPr kumimoji="0" lang="de-DE" sz="2800" b="1" i="0" u="none" strike="noStrike" kern="1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von Osten und Süden </a:t>
            </a:r>
            <a:r>
              <a:rPr kumimoji="0" lang="de-DE" sz="28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eingewandert sind.</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8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Das macht Mitteleuropa zu einer Besonderheit </a:t>
            </a:r>
          </a:p>
        </p:txBody>
      </p:sp>
    </p:spTree>
    <p:extLst>
      <p:ext uri="{BB962C8B-B14F-4D97-AF65-F5344CB8AC3E}">
        <p14:creationId xmlns:p14="http://schemas.microsoft.com/office/powerpoint/2010/main" val="7272166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3" name="Textfeld 4">
            <a:extLst>
              <a:ext uri="{FF2B5EF4-FFF2-40B4-BE49-F238E27FC236}">
                <a16:creationId xmlns:a16="http://schemas.microsoft.com/office/drawing/2014/main" id="{707D068E-0822-6EE2-9A7E-BA847FD0DE77}"/>
              </a:ext>
            </a:extLst>
          </p:cNvPr>
          <p:cNvSpPr txBox="1">
            <a:spLocks noChangeArrowheads="1"/>
          </p:cNvSpPr>
          <p:nvPr/>
        </p:nvSpPr>
        <p:spPr bwMode="auto">
          <a:xfrm>
            <a:off x="896255" y="985809"/>
            <a:ext cx="7561263" cy="3970318"/>
          </a:xfrm>
          <a:prstGeom prst="rect">
            <a:avLst/>
          </a:prstGeom>
          <a:solidFill>
            <a:srgbClr val="FFFFFF"/>
          </a:solid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Arial" charset="0"/>
              </a:rPr>
              <a:t>Mitteleuropa ist nicht Brasilien: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Arial"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Brasilien ist ein </a:t>
            </a:r>
            <a:r>
              <a:rPr kumimoji="0" lang="de-DE" sz="2800" b="1" i="0" u="none" strike="noStrike" kern="0" cap="none" spc="0" normalizeH="0" baseline="0" noProof="0" dirty="0">
                <a:ln>
                  <a:noFill/>
                </a:ln>
                <a:solidFill>
                  <a:srgbClr val="0000FF"/>
                </a:solidFill>
                <a:effectLst/>
                <a:uLnTx/>
                <a:uFillTx/>
                <a:latin typeface="Times New Roman" pitchFamily="18" charset="0"/>
                <a:ea typeface="+mn-ea"/>
                <a:cs typeface="Arial" charset="0"/>
              </a:rPr>
              <a:t>Naturland</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wo man die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Arial" charset="0"/>
              </a:rPr>
              <a:t>„Natur“</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Arial" charset="0"/>
              </a:rPr>
              <a:t> </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schützen muss,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um die Arten zu erhalten.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Mitteleuropa ist ein </a:t>
            </a:r>
            <a:r>
              <a:rPr kumimoji="0" lang="de-DE" sz="2800" b="1" i="0" u="none" strike="noStrike" kern="0" cap="none" spc="0" normalizeH="0" baseline="0" noProof="0" dirty="0">
                <a:ln>
                  <a:noFill/>
                </a:ln>
                <a:solidFill>
                  <a:srgbClr val="0000FF"/>
                </a:solidFill>
                <a:effectLst/>
                <a:uLnTx/>
                <a:uFillTx/>
                <a:latin typeface="Times New Roman" pitchFamily="18" charset="0"/>
                <a:ea typeface="+mn-ea"/>
                <a:cs typeface="Arial" charset="0"/>
              </a:rPr>
              <a:t>Kulturland,</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wo man die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Arial" charset="0"/>
              </a:rPr>
              <a:t>„Kultur-Landschaft“</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Arial" charset="0"/>
              </a:rPr>
              <a:t> </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schützen muss,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um die Arten zu erhalten.</a:t>
            </a:r>
          </a:p>
        </p:txBody>
      </p:sp>
    </p:spTree>
    <p:extLst>
      <p:ext uri="{BB962C8B-B14F-4D97-AF65-F5344CB8AC3E}">
        <p14:creationId xmlns:p14="http://schemas.microsoft.com/office/powerpoint/2010/main" val="9667860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4" name="Textfeld 4"/>
          <p:cNvSpPr txBox="1">
            <a:spLocks noChangeArrowheads="1"/>
          </p:cNvSpPr>
          <p:nvPr/>
        </p:nvSpPr>
        <p:spPr bwMode="auto">
          <a:xfrm>
            <a:off x="1590310" y="2305615"/>
            <a:ext cx="5963380" cy="2246769"/>
          </a:xfrm>
          <a:prstGeom prst="rect">
            <a:avLst/>
          </a:prstGeom>
          <a:solidFill>
            <a:srgbClr val="FFFFFF"/>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Wir können nicht so einfach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die </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Arial" charset="0"/>
              </a:rPr>
              <a:t>für die Urwälder </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gültigen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Arial" charset="0"/>
              </a:rPr>
              <a:t>Prinzipien des Artenschutzes</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Arial" charset="0"/>
              </a:rPr>
              <a:t>auf Mitteleuropa übertragen</a:t>
            </a:r>
          </a:p>
        </p:txBody>
      </p:sp>
      <p:sp>
        <p:nvSpPr>
          <p:cNvPr id="3" name="Textfeld 4">
            <a:extLst>
              <a:ext uri="{FF2B5EF4-FFF2-40B4-BE49-F238E27FC236}">
                <a16:creationId xmlns:a16="http://schemas.microsoft.com/office/drawing/2014/main" id="{707D068E-0822-6EE2-9A7E-BA847FD0DE77}"/>
              </a:ext>
            </a:extLst>
          </p:cNvPr>
          <p:cNvSpPr txBox="1">
            <a:spLocks noChangeArrowheads="1"/>
          </p:cNvSpPr>
          <p:nvPr/>
        </p:nvSpPr>
        <p:spPr bwMode="auto">
          <a:xfrm>
            <a:off x="555621" y="602687"/>
            <a:ext cx="7904813" cy="1384995"/>
          </a:xfrm>
          <a:prstGeom prst="rect">
            <a:avLst/>
          </a:prstGeom>
          <a:solidFill>
            <a:srgbClr val="FFFFFF"/>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Arial" charset="0"/>
              </a:rPr>
              <a:t>Brasilien, der Kongo oder große Teile SO-Asiens </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waren bis vor wenigen Jahrhunderten </a:t>
            </a:r>
            <a:r>
              <a:rPr kumimoji="0" lang="de-DE" sz="2800" b="1" i="0" u="none" strike="noStrike" kern="0" cap="none" spc="0" normalizeH="0" baseline="0" noProof="0" dirty="0">
                <a:ln>
                  <a:noFill/>
                </a:ln>
                <a:solidFill>
                  <a:srgbClr val="0000FF"/>
                </a:solidFill>
                <a:effectLst/>
                <a:uLnTx/>
                <a:uFillTx/>
                <a:latin typeface="Times New Roman" pitchFamily="18" charset="0"/>
                <a:ea typeface="+mn-ea"/>
                <a:cs typeface="Arial" charset="0"/>
              </a:rPr>
              <a:t>Naturländer.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Arial" charset="0"/>
              </a:rPr>
              <a:t>Mitteleuropa nicht</a:t>
            </a:r>
          </a:p>
        </p:txBody>
      </p:sp>
      <p:sp>
        <p:nvSpPr>
          <p:cNvPr id="2" name="Textfeld 4">
            <a:extLst>
              <a:ext uri="{FF2B5EF4-FFF2-40B4-BE49-F238E27FC236}">
                <a16:creationId xmlns:a16="http://schemas.microsoft.com/office/drawing/2014/main" id="{5B0EA7E7-1364-2AE5-3EFC-5AF0B1811A12}"/>
              </a:ext>
            </a:extLst>
          </p:cNvPr>
          <p:cNvSpPr txBox="1">
            <a:spLocks noChangeArrowheads="1"/>
          </p:cNvSpPr>
          <p:nvPr/>
        </p:nvSpPr>
        <p:spPr bwMode="auto">
          <a:xfrm>
            <a:off x="1874737" y="5113648"/>
            <a:ext cx="5394526" cy="523220"/>
          </a:xfrm>
          <a:prstGeom prst="rect">
            <a:avLst/>
          </a:prstGeom>
          <a:solidFill>
            <a:srgbClr val="FFFFFF"/>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charset="0"/>
              </a:rPr>
              <a:t>Aber genau das wird gemacht</a:t>
            </a:r>
          </a:p>
        </p:txBody>
      </p:sp>
    </p:spTree>
    <p:extLst>
      <p:ext uri="{BB962C8B-B14F-4D97-AF65-F5344CB8AC3E}">
        <p14:creationId xmlns:p14="http://schemas.microsoft.com/office/powerpoint/2010/main" val="4255654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4"/>
          <p:cNvSpPr txBox="1">
            <a:spLocks noChangeArrowheads="1"/>
          </p:cNvSpPr>
          <p:nvPr/>
        </p:nvSpPr>
        <p:spPr bwMode="auto">
          <a:xfrm>
            <a:off x="865067" y="4608454"/>
            <a:ext cx="7561263" cy="830997"/>
          </a:xfrm>
          <a:prstGeom prst="rect">
            <a:avLst/>
          </a:prstGeom>
          <a:solidFill>
            <a:srgbClr val="FFFFFF"/>
          </a:solidFill>
          <a:ln w="9525">
            <a:noFill/>
            <a:miter lim="800000"/>
            <a:headEnd/>
            <a:tailEnd/>
          </a:ln>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Arial" charset="0"/>
              </a:rPr>
              <a:t>Die </a:t>
            </a: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Arial" charset="0"/>
              </a:rPr>
              <a:t>Eiszeiten</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Arial" charset="0"/>
              </a:rPr>
              <a:t> </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Arial" charset="0"/>
              </a:rPr>
              <a:t>haben in </a:t>
            </a: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Arial" charset="0"/>
              </a:rPr>
              <a:t>Mitteleuropa</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Arial"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Arial" charset="0"/>
              </a:rPr>
              <a:t>viele </a:t>
            </a:r>
            <a:r>
              <a:rPr kumimoji="0" lang="de-DE" sz="2400" b="1" i="0" u="none" strike="noStrike" kern="0" cap="none" spc="0" normalizeH="0" baseline="0" noProof="0" dirty="0">
                <a:ln>
                  <a:noFill/>
                </a:ln>
                <a:solidFill>
                  <a:srgbClr val="0000FF"/>
                </a:solidFill>
                <a:effectLst/>
                <a:uLnTx/>
                <a:uFillTx/>
                <a:latin typeface="Times New Roman" pitchFamily="18" charset="0"/>
                <a:ea typeface="+mn-ea"/>
                <a:cs typeface="Arial" charset="0"/>
              </a:rPr>
              <a:t>endemischen Arten </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Arial" charset="0"/>
              </a:rPr>
              <a:t>vernichtet</a:t>
            </a:r>
            <a:endParaRPr kumimoji="0" lang="de-DE" sz="2400" b="0" i="0" u="none" strike="noStrike" kern="0" cap="none" spc="0" normalizeH="0" baseline="0" noProof="0" dirty="0">
              <a:ln>
                <a:noFill/>
              </a:ln>
              <a:solidFill>
                <a:srgbClr val="0000FF"/>
              </a:solidFill>
              <a:effectLst/>
              <a:uLnTx/>
              <a:uFillTx/>
              <a:latin typeface="Times New Roman" pitchFamily="18" charset="0"/>
              <a:ea typeface="+mn-ea"/>
              <a:cs typeface="Arial" charset="0"/>
            </a:endParaRPr>
          </a:p>
        </p:txBody>
      </p:sp>
      <p:pic>
        <p:nvPicPr>
          <p:cNvPr id="6" name="Grafik 5">
            <a:extLst>
              <a:ext uri="{FF2B5EF4-FFF2-40B4-BE49-F238E27FC236}">
                <a16:creationId xmlns:a16="http://schemas.microsoft.com/office/drawing/2014/main" id="{65F4EE73-15A3-5D25-ADE1-C4D73EEEF074}"/>
              </a:ext>
            </a:extLst>
          </p:cNvPr>
          <p:cNvPicPr>
            <a:picLocks noChangeAspect="1"/>
          </p:cNvPicPr>
          <p:nvPr/>
        </p:nvPicPr>
        <p:blipFill>
          <a:blip r:embed="rId2"/>
          <a:stretch>
            <a:fillRect/>
          </a:stretch>
        </p:blipFill>
        <p:spPr>
          <a:xfrm>
            <a:off x="66987" y="305095"/>
            <a:ext cx="4223079" cy="2942732"/>
          </a:xfrm>
          <a:prstGeom prst="rect">
            <a:avLst/>
          </a:prstGeom>
        </p:spPr>
      </p:pic>
      <p:pic>
        <p:nvPicPr>
          <p:cNvPr id="8" name="Grafik 7">
            <a:extLst>
              <a:ext uri="{FF2B5EF4-FFF2-40B4-BE49-F238E27FC236}">
                <a16:creationId xmlns:a16="http://schemas.microsoft.com/office/drawing/2014/main" id="{9F5173DE-72C7-D42D-4A93-7F0E128C01AA}"/>
              </a:ext>
            </a:extLst>
          </p:cNvPr>
          <p:cNvPicPr>
            <a:picLocks noChangeAspect="1"/>
          </p:cNvPicPr>
          <p:nvPr/>
        </p:nvPicPr>
        <p:blipFill>
          <a:blip r:embed="rId3"/>
          <a:stretch>
            <a:fillRect/>
          </a:stretch>
        </p:blipFill>
        <p:spPr>
          <a:xfrm>
            <a:off x="3993010" y="286466"/>
            <a:ext cx="5150990" cy="4057113"/>
          </a:xfrm>
          <a:prstGeom prst="rect">
            <a:avLst/>
          </a:prstGeom>
        </p:spPr>
      </p:pic>
      <p:sp>
        <p:nvSpPr>
          <p:cNvPr id="9" name="Textfeld 8">
            <a:extLst>
              <a:ext uri="{FF2B5EF4-FFF2-40B4-BE49-F238E27FC236}">
                <a16:creationId xmlns:a16="http://schemas.microsoft.com/office/drawing/2014/main" id="{32B4671C-F6A1-F3F4-A9E5-17F5F72520EE}"/>
              </a:ext>
            </a:extLst>
          </p:cNvPr>
          <p:cNvSpPr txBox="1">
            <a:spLocks noChangeArrowheads="1"/>
          </p:cNvSpPr>
          <p:nvPr/>
        </p:nvSpPr>
        <p:spPr bwMode="auto">
          <a:xfrm>
            <a:off x="8225465" y="4051724"/>
            <a:ext cx="863600" cy="276225"/>
          </a:xfrm>
          <a:prstGeom prst="rect">
            <a:avLst/>
          </a:prstGeom>
          <a:solidFill>
            <a:schemeClr val="bg2">
              <a:lumMod val="60000"/>
              <a:lumOff val="40000"/>
            </a:schemeClr>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200" b="0" i="0" u="none" strike="noStrike" kern="1200" cap="none" spc="0" normalizeH="0" baseline="0" noProof="0" dirty="0">
                <a:ln>
                  <a:noFill/>
                </a:ln>
                <a:solidFill>
                  <a:srgbClr val="000000"/>
                </a:solidFill>
                <a:effectLst/>
                <a:uLnTx/>
                <a:uFillTx/>
                <a:latin typeface="Arial" charset="0"/>
                <a:ea typeface="+mn-ea"/>
                <a:cs typeface="Times New Roman" pitchFamily="18" charset="0"/>
              </a:rPr>
              <a:t>Google</a:t>
            </a:r>
          </a:p>
        </p:txBody>
      </p:sp>
    </p:spTree>
    <p:extLst>
      <p:ext uri="{BB962C8B-B14F-4D97-AF65-F5344CB8AC3E}">
        <p14:creationId xmlns:p14="http://schemas.microsoft.com/office/powerpoint/2010/main" val="14196324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4" name="Textfeld 4"/>
          <p:cNvSpPr txBox="1">
            <a:spLocks noChangeArrowheads="1"/>
          </p:cNvSpPr>
          <p:nvPr/>
        </p:nvSpPr>
        <p:spPr bwMode="auto">
          <a:xfrm>
            <a:off x="755155" y="3894149"/>
            <a:ext cx="7561263" cy="1200329"/>
          </a:xfrm>
          <a:prstGeom prst="rect">
            <a:avLst/>
          </a:prstGeom>
          <a:solidFill>
            <a:srgbClr val="FFFFFF"/>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Deswegen müssen auch die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Prinzipien des Artenschutzes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4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andere</a:t>
            </a:r>
            <a:r>
              <a:rPr kumimoji="0" lang="de-DE" altLang="de-DE"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a:t>
            </a:r>
            <a:r>
              <a:rPr kumimoji="0" lang="de-DE" alt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sein</a:t>
            </a:r>
            <a:r>
              <a:rPr kumimoji="0" lang="de-DE" altLang="de-DE"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 </a:t>
            </a:r>
            <a:endParaRPr kumimoji="0" lang="de-DE" sz="2400" b="1" i="0" u="none" strike="noStrike" kern="0" cap="none" spc="0" normalizeH="0" baseline="0" noProof="0" dirty="0">
              <a:ln>
                <a:noFill/>
              </a:ln>
              <a:solidFill>
                <a:srgbClr val="0000FF"/>
              </a:solidFill>
              <a:effectLst/>
              <a:uLnTx/>
              <a:uFillTx/>
              <a:latin typeface="Times New Roman" pitchFamily="18" charset="0"/>
              <a:ea typeface="+mn-ea"/>
              <a:cs typeface="Arial" charset="0"/>
            </a:endParaRPr>
          </a:p>
        </p:txBody>
      </p:sp>
      <p:sp>
        <p:nvSpPr>
          <p:cNvPr id="2" name="Textfeld 4">
            <a:extLst>
              <a:ext uri="{FF2B5EF4-FFF2-40B4-BE49-F238E27FC236}">
                <a16:creationId xmlns:a16="http://schemas.microsoft.com/office/drawing/2014/main" id="{57BDFB5B-9E8D-69C1-C599-E2A80C57CE4F}"/>
              </a:ext>
            </a:extLst>
          </p:cNvPr>
          <p:cNvSpPr txBox="1">
            <a:spLocks noChangeArrowheads="1"/>
          </p:cNvSpPr>
          <p:nvPr/>
        </p:nvSpPr>
        <p:spPr bwMode="auto">
          <a:xfrm>
            <a:off x="575556" y="832644"/>
            <a:ext cx="7992888" cy="1938992"/>
          </a:xfrm>
          <a:prstGeom prst="rect">
            <a:avLst/>
          </a:prstGeom>
          <a:solidFill>
            <a:srgbClr val="FFFFFF"/>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Arial" charset="0"/>
              </a:rPr>
              <a:t>Es gibt heute in </a:t>
            </a: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Arial" charset="0"/>
              </a:rPr>
              <a:t>Mitteleuropa</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Arial" charset="0"/>
              </a:rPr>
              <a:t> kaum noch</a:t>
            </a:r>
            <a:endPar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Arial"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0" cap="none" spc="0" normalizeH="0" baseline="0" noProof="0" dirty="0">
                <a:ln>
                  <a:noFill/>
                </a:ln>
                <a:solidFill>
                  <a:srgbClr val="0000FF"/>
                </a:solidFill>
                <a:effectLst/>
                <a:uLnTx/>
                <a:uFillTx/>
                <a:latin typeface="Times New Roman" pitchFamily="18" charset="0"/>
                <a:ea typeface="+mn-ea"/>
                <a:cs typeface="Arial" charset="0"/>
              </a:rPr>
              <a:t>endemische Arten</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Arial"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Arial"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Arial" charset="0"/>
              </a:rPr>
              <a:t>Das </a:t>
            </a:r>
            <a:r>
              <a:rPr kumimoji="0" lang="de-DE" sz="2400" b="1" i="0" u="none" strike="noStrike" kern="0" cap="none" spc="0" normalizeH="0" baseline="0" noProof="0" dirty="0">
                <a:ln>
                  <a:noFill/>
                </a:ln>
                <a:solidFill>
                  <a:srgbClr val="C00000"/>
                </a:solidFill>
                <a:effectLst/>
                <a:uLnTx/>
                <a:uFillTx/>
                <a:latin typeface="Times New Roman" pitchFamily="18" charset="0"/>
                <a:ea typeface="+mn-ea"/>
                <a:cs typeface="Arial" charset="0"/>
              </a:rPr>
              <a:t>unterscheidet Mitteleuropa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Arial" charset="0"/>
              </a:rPr>
              <a:t>von vielen anderen Teilen der Welt</a:t>
            </a:r>
          </a:p>
        </p:txBody>
      </p:sp>
    </p:spTree>
    <p:extLst>
      <p:ext uri="{BB962C8B-B14F-4D97-AF65-F5344CB8AC3E}">
        <p14:creationId xmlns:p14="http://schemas.microsoft.com/office/powerpoint/2010/main" val="249793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Textfeld 4"/>
          <p:cNvSpPr txBox="1">
            <a:spLocks noChangeArrowheads="1"/>
          </p:cNvSpPr>
          <p:nvPr/>
        </p:nvSpPr>
        <p:spPr bwMode="auto">
          <a:xfrm>
            <a:off x="3707904" y="764706"/>
            <a:ext cx="5184576" cy="3108543"/>
          </a:xfrm>
          <a:prstGeom prst="rect">
            <a:avLst/>
          </a:prstGeom>
          <a:solidFill>
            <a:schemeClr val="tx1"/>
          </a:solidFill>
          <a:ln w="9525">
            <a:noFill/>
            <a:miter lim="800000"/>
            <a:headEnd/>
            <a:tailEnd/>
          </a:ln>
        </p:spPr>
        <p:txBody>
          <a:bodyPr wrap="square">
            <a:spAutoFit/>
          </a:bodyPr>
          <a:lstStyle/>
          <a:p>
            <a:pPr algn="ctr" fontAlgn="base">
              <a:spcBef>
                <a:spcPct val="0"/>
              </a:spcBef>
              <a:spcAft>
                <a:spcPct val="0"/>
              </a:spcAft>
              <a:defRPr/>
            </a:pPr>
            <a:r>
              <a:rPr lang="de-DE" sz="2800" b="1" dirty="0">
                <a:solidFill>
                  <a:srgbClr val="000000"/>
                </a:solidFill>
                <a:latin typeface="Times New Roman" pitchFamily="18" charset="0"/>
                <a:cs typeface="Arial" charset="0"/>
              </a:rPr>
              <a:t>Wir haben heute in Deutschland nur noch </a:t>
            </a:r>
            <a:r>
              <a:rPr lang="de-DE" sz="2800" b="1" dirty="0">
                <a:solidFill>
                  <a:srgbClr val="0000FF"/>
                </a:solidFill>
                <a:latin typeface="Times New Roman" pitchFamily="18" charset="0"/>
                <a:cs typeface="Arial" charset="0"/>
              </a:rPr>
              <a:t>20 %</a:t>
            </a:r>
            <a:r>
              <a:rPr lang="de-DE" sz="2800" b="1" dirty="0">
                <a:solidFill>
                  <a:srgbClr val="000000"/>
                </a:solidFill>
                <a:latin typeface="Times New Roman" pitchFamily="18" charset="0"/>
                <a:cs typeface="Arial" charset="0"/>
              </a:rPr>
              <a:t> </a:t>
            </a:r>
          </a:p>
          <a:p>
            <a:pPr algn="ctr" fontAlgn="base">
              <a:spcBef>
                <a:spcPct val="0"/>
              </a:spcBef>
              <a:spcAft>
                <a:spcPct val="0"/>
              </a:spcAft>
              <a:defRPr/>
            </a:pPr>
            <a:r>
              <a:rPr lang="de-DE" sz="2800" b="1" dirty="0">
                <a:solidFill>
                  <a:srgbClr val="000000"/>
                </a:solidFill>
                <a:latin typeface="Times New Roman" pitchFamily="18" charset="0"/>
                <a:cs typeface="Arial" charset="0"/>
              </a:rPr>
              <a:t>so viel </a:t>
            </a:r>
            <a:r>
              <a:rPr lang="de-DE" sz="2800" b="1" dirty="0">
                <a:solidFill>
                  <a:srgbClr val="C00000"/>
                </a:solidFill>
                <a:latin typeface="Times New Roman" pitchFamily="18" charset="0"/>
                <a:cs typeface="Arial" charset="0"/>
              </a:rPr>
              <a:t>„Vogelmasse“ </a:t>
            </a:r>
            <a:r>
              <a:rPr lang="de-DE" sz="2800" b="1" dirty="0">
                <a:solidFill>
                  <a:srgbClr val="000000"/>
                </a:solidFill>
                <a:latin typeface="Times New Roman" pitchFamily="18" charset="0"/>
                <a:cs typeface="Arial" charset="0"/>
              </a:rPr>
              <a:t>wie 1850.</a:t>
            </a:r>
          </a:p>
          <a:p>
            <a:pPr algn="ctr" fontAlgn="base">
              <a:spcBef>
                <a:spcPct val="0"/>
              </a:spcBef>
              <a:spcAft>
                <a:spcPct val="0"/>
              </a:spcAft>
              <a:defRPr/>
            </a:pPr>
            <a:endParaRPr lang="de-DE" sz="2800" b="1" dirty="0">
              <a:solidFill>
                <a:srgbClr val="000000"/>
              </a:solidFill>
              <a:latin typeface="Times New Roman" pitchFamily="18" charset="0"/>
              <a:cs typeface="Arial" charset="0"/>
            </a:endParaRPr>
          </a:p>
          <a:p>
            <a:pPr algn="ctr" fontAlgn="base">
              <a:spcBef>
                <a:spcPct val="0"/>
              </a:spcBef>
              <a:spcAft>
                <a:spcPct val="0"/>
              </a:spcAft>
              <a:defRPr/>
            </a:pPr>
            <a:r>
              <a:rPr lang="de-DE" sz="2800" b="1" dirty="0">
                <a:solidFill>
                  <a:srgbClr val="000000"/>
                </a:solidFill>
                <a:latin typeface="Times New Roman" pitchFamily="18" charset="0"/>
                <a:cs typeface="Arial" charset="0"/>
              </a:rPr>
              <a:t>Das ist ein</a:t>
            </a:r>
          </a:p>
          <a:p>
            <a:pPr algn="ctr" fontAlgn="base">
              <a:spcBef>
                <a:spcPct val="0"/>
              </a:spcBef>
              <a:spcAft>
                <a:spcPct val="0"/>
              </a:spcAft>
              <a:defRPr/>
            </a:pPr>
            <a:r>
              <a:rPr lang="de-DE" sz="2800" b="1" dirty="0">
                <a:solidFill>
                  <a:srgbClr val="0000FF"/>
                </a:solidFill>
                <a:latin typeface="Times New Roman" pitchFamily="18" charset="0"/>
                <a:cs typeface="Calibri" pitchFamily="34" charset="0"/>
              </a:rPr>
              <a:t>Verlust von 80% </a:t>
            </a:r>
          </a:p>
          <a:p>
            <a:pPr algn="ctr" fontAlgn="base">
              <a:spcBef>
                <a:spcPct val="0"/>
              </a:spcBef>
              <a:spcAft>
                <a:spcPct val="0"/>
              </a:spcAft>
              <a:defRPr/>
            </a:pPr>
            <a:r>
              <a:rPr lang="de-DE" sz="2800" b="1" dirty="0">
                <a:solidFill>
                  <a:srgbClr val="000000"/>
                </a:solidFill>
                <a:latin typeface="Times New Roman" pitchFamily="18" charset="0"/>
                <a:cs typeface="Calibri" pitchFamily="34" charset="0"/>
              </a:rPr>
              <a:t>in den letzten </a:t>
            </a:r>
            <a:r>
              <a:rPr lang="de-DE" sz="2800" b="1" dirty="0">
                <a:solidFill>
                  <a:srgbClr val="C00000"/>
                </a:solidFill>
                <a:latin typeface="Times New Roman" pitchFamily="18" charset="0"/>
                <a:cs typeface="Calibri" pitchFamily="34" charset="0"/>
              </a:rPr>
              <a:t>2 Jahrhunderten</a:t>
            </a:r>
            <a:endParaRPr lang="de-DE" sz="2200" b="1" dirty="0">
              <a:solidFill>
                <a:srgbClr val="C00000"/>
              </a:solidFill>
              <a:latin typeface="Times New Roman" pitchFamily="18" charset="0"/>
              <a:cs typeface="Calibri" pitchFamily="34" charset="0"/>
            </a:endParaRPr>
          </a:p>
        </p:txBody>
      </p:sp>
      <p:pic>
        <p:nvPicPr>
          <p:cNvPr id="3" name="Grafik 2">
            <a:extLst>
              <a:ext uri="{FF2B5EF4-FFF2-40B4-BE49-F238E27FC236}">
                <a16:creationId xmlns:a16="http://schemas.microsoft.com/office/drawing/2014/main" id="{8E856BE4-1107-84AE-40A5-910E11C497A0}"/>
              </a:ext>
            </a:extLst>
          </p:cNvPr>
          <p:cNvPicPr>
            <a:picLocks noChangeAspect="1"/>
          </p:cNvPicPr>
          <p:nvPr/>
        </p:nvPicPr>
        <p:blipFill>
          <a:blip r:embed="rId3"/>
          <a:stretch>
            <a:fillRect/>
          </a:stretch>
        </p:blipFill>
        <p:spPr>
          <a:xfrm>
            <a:off x="179512" y="153524"/>
            <a:ext cx="3240360" cy="5883280"/>
          </a:xfrm>
          <a:prstGeom prst="rect">
            <a:avLst/>
          </a:prstGeom>
        </p:spPr>
      </p:pic>
      <p:sp>
        <p:nvSpPr>
          <p:cNvPr id="4" name="Textfeld 8">
            <a:extLst>
              <a:ext uri="{FF2B5EF4-FFF2-40B4-BE49-F238E27FC236}">
                <a16:creationId xmlns:a16="http://schemas.microsoft.com/office/drawing/2014/main" id="{632DC4EE-5F9B-F877-4A4A-D43ADDF0AA10}"/>
              </a:ext>
            </a:extLst>
          </p:cNvPr>
          <p:cNvSpPr txBox="1">
            <a:spLocks noChangeArrowheads="1"/>
          </p:cNvSpPr>
          <p:nvPr/>
        </p:nvSpPr>
        <p:spPr bwMode="auto">
          <a:xfrm>
            <a:off x="2382044" y="5749882"/>
            <a:ext cx="1109836" cy="276999"/>
          </a:xfrm>
          <a:prstGeom prst="rect">
            <a:avLst/>
          </a:prstGeom>
          <a:noFill/>
          <a:ln w="9525">
            <a:noFill/>
            <a:miter lim="800000"/>
            <a:headEnd/>
            <a:tailEnd/>
          </a:ln>
        </p:spPr>
        <p:txBody>
          <a:bodyPr wrap="square">
            <a:spAutoFit/>
          </a:bodyPr>
          <a:lstStyle/>
          <a:p>
            <a:pPr algn="ctr" fontAlgn="base">
              <a:spcBef>
                <a:spcPct val="50000"/>
              </a:spcBef>
              <a:spcAft>
                <a:spcPct val="0"/>
              </a:spcAft>
              <a:defRPr/>
            </a:pPr>
            <a:r>
              <a:rPr lang="de-DE" sz="1200" b="1" dirty="0">
                <a:solidFill>
                  <a:srgbClr val="FFFFFF"/>
                </a:solidFill>
                <a:latin typeface="Times New Roman" panose="02020603050405020304" pitchFamily="18" charset="0"/>
                <a:cs typeface="Times New Roman" panose="02020603050405020304" pitchFamily="18" charset="0"/>
              </a:rPr>
              <a:t> </a:t>
            </a:r>
            <a:r>
              <a:rPr lang="de-DE" sz="1200" b="1" dirty="0">
                <a:solidFill>
                  <a:srgbClr val="000000"/>
                </a:solidFill>
                <a:latin typeface="Times New Roman" panose="02020603050405020304" pitchFamily="18" charset="0"/>
                <a:cs typeface="Times New Roman" panose="02020603050405020304" pitchFamily="18" charset="0"/>
              </a:rPr>
              <a:t>Kunz 2.5.15</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47FD4011-EB8B-62BE-1FDA-45BAFB62E958}"/>
              </a:ext>
            </a:extLst>
          </p:cNvPr>
          <p:cNvPicPr>
            <a:picLocks noChangeAspect="1"/>
          </p:cNvPicPr>
          <p:nvPr/>
        </p:nvPicPr>
        <p:blipFill>
          <a:blip r:embed="rId3"/>
          <a:stretch>
            <a:fillRect/>
          </a:stretch>
        </p:blipFill>
        <p:spPr>
          <a:xfrm>
            <a:off x="179512" y="2236554"/>
            <a:ext cx="2819644" cy="2933954"/>
          </a:xfrm>
          <a:prstGeom prst="rect">
            <a:avLst/>
          </a:prstGeom>
        </p:spPr>
      </p:pic>
      <p:pic>
        <p:nvPicPr>
          <p:cNvPr id="47107" name="Picture 7">
            <a:extLst>
              <a:ext uri="{FF2B5EF4-FFF2-40B4-BE49-F238E27FC236}">
                <a16:creationId xmlns:a16="http://schemas.microsoft.com/office/drawing/2014/main" id="{385B743D-AF44-BFB4-775E-BE78B7FD0C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5" y="1692277"/>
            <a:ext cx="6516687" cy="428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feld 4">
            <a:extLst>
              <a:ext uri="{FF2B5EF4-FFF2-40B4-BE49-F238E27FC236}">
                <a16:creationId xmlns:a16="http://schemas.microsoft.com/office/drawing/2014/main" id="{4B860242-3217-B39D-15FC-F7693472CB79}"/>
              </a:ext>
            </a:extLst>
          </p:cNvPr>
          <p:cNvSpPr txBox="1">
            <a:spLocks noChangeArrowheads="1"/>
          </p:cNvSpPr>
          <p:nvPr/>
        </p:nvSpPr>
        <p:spPr bwMode="auto">
          <a:xfrm>
            <a:off x="4067177" y="6156325"/>
            <a:ext cx="4968875" cy="4000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hier findet man die vielen Tagfalter</a:t>
            </a:r>
            <a:endParaRPr kumimoji="0" lang="de-DE" altLang="de-DE"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Calibri" panose="020F0502020204030204" pitchFamily="34" charset="0"/>
            </a:endParaRPr>
          </a:p>
        </p:txBody>
      </p:sp>
      <p:cxnSp>
        <p:nvCxnSpPr>
          <p:cNvPr id="9" name="Gerade Verbindung mit Pfeil 8">
            <a:extLst>
              <a:ext uri="{FF2B5EF4-FFF2-40B4-BE49-F238E27FC236}">
                <a16:creationId xmlns:a16="http://schemas.microsoft.com/office/drawing/2014/main" id="{BA4A35B0-8E0B-A787-ED7C-591095F15A1B}"/>
              </a:ext>
            </a:extLst>
          </p:cNvPr>
          <p:cNvCxnSpPr>
            <a:cxnSpLocks/>
          </p:cNvCxnSpPr>
          <p:nvPr/>
        </p:nvCxnSpPr>
        <p:spPr>
          <a:xfrm flipH="1" flipV="1">
            <a:off x="1907704" y="3429002"/>
            <a:ext cx="2664296" cy="2943225"/>
          </a:xfrm>
          <a:prstGeom prst="straightConnector1">
            <a:avLst/>
          </a:prstGeom>
          <a:ln w="57150">
            <a:solidFill>
              <a:srgbClr val="0000FF"/>
            </a:solidFill>
            <a:tailEnd type="arrow"/>
          </a:ln>
        </p:spPr>
        <p:style>
          <a:lnRef idx="1">
            <a:schemeClr val="accent1"/>
          </a:lnRef>
          <a:fillRef idx="0">
            <a:schemeClr val="accent1"/>
          </a:fillRef>
          <a:effectRef idx="0">
            <a:schemeClr val="accent1"/>
          </a:effectRef>
          <a:fontRef idx="minor">
            <a:schemeClr val="tx1"/>
          </a:fontRef>
        </p:style>
      </p:cxnSp>
      <p:cxnSp>
        <p:nvCxnSpPr>
          <p:cNvPr id="11" name="Gerade Verbindung mit Pfeil 10">
            <a:extLst>
              <a:ext uri="{FF2B5EF4-FFF2-40B4-BE49-F238E27FC236}">
                <a16:creationId xmlns:a16="http://schemas.microsoft.com/office/drawing/2014/main" id="{32D593B3-7EFF-A354-39A9-424F8DB30A45}"/>
              </a:ext>
            </a:extLst>
          </p:cNvPr>
          <p:cNvCxnSpPr>
            <a:cxnSpLocks/>
          </p:cNvCxnSpPr>
          <p:nvPr/>
        </p:nvCxnSpPr>
        <p:spPr>
          <a:xfrm flipH="1" flipV="1">
            <a:off x="2195513" y="4221090"/>
            <a:ext cx="215664" cy="2070195"/>
          </a:xfrm>
          <a:prstGeom prst="straightConnector1">
            <a:avLst/>
          </a:prstGeom>
          <a:ln w="5715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12" name="Textfeld 4">
            <a:extLst>
              <a:ext uri="{FF2B5EF4-FFF2-40B4-BE49-F238E27FC236}">
                <a16:creationId xmlns:a16="http://schemas.microsoft.com/office/drawing/2014/main" id="{5D219004-0BD0-1529-241E-4DF3F22B9EAC}"/>
              </a:ext>
            </a:extLst>
          </p:cNvPr>
          <p:cNvSpPr txBox="1">
            <a:spLocks noChangeArrowheads="1"/>
          </p:cNvSpPr>
          <p:nvPr/>
        </p:nvSpPr>
        <p:spPr bwMode="auto">
          <a:xfrm>
            <a:off x="935831" y="207527"/>
            <a:ext cx="7272338" cy="40011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Die Andersartigkeit Mitteleuropas beweisen z.B. die </a:t>
            </a:r>
            <a:r>
              <a:rPr kumimoji="0" lang="de-DE" altLang="de-DE" sz="20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Tagfalter</a:t>
            </a:r>
          </a:p>
        </p:txBody>
      </p:sp>
      <p:sp>
        <p:nvSpPr>
          <p:cNvPr id="10" name="Textfeld 4">
            <a:extLst>
              <a:ext uri="{FF2B5EF4-FFF2-40B4-BE49-F238E27FC236}">
                <a16:creationId xmlns:a16="http://schemas.microsoft.com/office/drawing/2014/main" id="{4E63F075-5D65-ADF8-A996-E238B437628C}"/>
              </a:ext>
            </a:extLst>
          </p:cNvPr>
          <p:cNvSpPr txBox="1">
            <a:spLocks noChangeArrowheads="1"/>
          </p:cNvSpPr>
          <p:nvPr/>
        </p:nvSpPr>
        <p:spPr bwMode="auto">
          <a:xfrm>
            <a:off x="2195515" y="6269038"/>
            <a:ext cx="1368425" cy="4000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hier nicht</a:t>
            </a:r>
            <a:endPar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endParaRPr>
          </a:p>
        </p:txBody>
      </p:sp>
      <p:sp>
        <p:nvSpPr>
          <p:cNvPr id="2" name="Textfeld 4">
            <a:extLst>
              <a:ext uri="{FF2B5EF4-FFF2-40B4-BE49-F238E27FC236}">
                <a16:creationId xmlns:a16="http://schemas.microsoft.com/office/drawing/2014/main" id="{C30998A6-DA16-61BA-E78C-169F8D532A38}"/>
              </a:ext>
            </a:extLst>
          </p:cNvPr>
          <p:cNvSpPr txBox="1">
            <a:spLocks noChangeArrowheads="1"/>
          </p:cNvSpPr>
          <p:nvPr/>
        </p:nvSpPr>
        <p:spPr bwMode="auto">
          <a:xfrm>
            <a:off x="935831" y="800570"/>
            <a:ext cx="7272338"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0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Tagfalter</a:t>
            </a: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 sind weltweit überwiegend </a:t>
            </a:r>
            <a:r>
              <a:rPr kumimoji="0" lang="de-DE" altLang="de-DE" sz="2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Wald-Arten</a:t>
            </a:r>
            <a:r>
              <a:rPr kumimoji="0" lang="de-DE" altLang="de-DE"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nur nicht in Mitteleuropa: </a:t>
            </a:r>
            <a:endParaRPr kumimoji="0" lang="de-DE" altLang="de-DE" sz="2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Calibri" panose="020F0502020204030204" pitchFamily="34" charset="0"/>
            </a:endParaRPr>
          </a:p>
        </p:txBody>
      </p:sp>
      <p:sp>
        <p:nvSpPr>
          <p:cNvPr id="4" name="Textfeld 3">
            <a:extLst>
              <a:ext uri="{FF2B5EF4-FFF2-40B4-BE49-F238E27FC236}">
                <a16:creationId xmlns:a16="http://schemas.microsoft.com/office/drawing/2014/main" id="{86D7DEA4-F84A-4242-6852-5F98DAA086BC}"/>
              </a:ext>
            </a:extLst>
          </p:cNvPr>
          <p:cNvSpPr txBox="1">
            <a:spLocks noChangeArrowheads="1"/>
          </p:cNvSpPr>
          <p:nvPr/>
        </p:nvSpPr>
        <p:spPr bwMode="auto">
          <a:xfrm>
            <a:off x="7181376" y="5610601"/>
            <a:ext cx="1944787" cy="307777"/>
          </a:xfrm>
          <a:prstGeom prst="rect">
            <a:avLst/>
          </a:prstGeom>
          <a:solidFill>
            <a:schemeClr val="tx2">
              <a:lumMod val="60000"/>
              <a:lumOff val="40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000000"/>
                </a:solidFill>
                <a:effectLst/>
                <a:uLnTx/>
                <a:uFillTx/>
                <a:latin typeface="Times New Roman" pitchFamily="18" charset="0"/>
                <a:ea typeface="+mn-ea"/>
                <a:cs typeface="Arial" charset="0"/>
              </a:rPr>
              <a:t>Werner Kunz, Uganda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7107"/>
                                        </p:tgtEl>
                                        <p:attrNameLst>
                                          <p:attrName>style.visibility</p:attrName>
                                        </p:attrNameLst>
                                      </p:cBhvr>
                                      <p:to>
                                        <p:strVal val="visible"/>
                                      </p:to>
                                    </p:set>
                                    <p:anim calcmode="lin" valueType="num">
                                      <p:cBhvr additive="base">
                                        <p:cTn id="19" dur="500" fill="hold"/>
                                        <p:tgtEl>
                                          <p:spTgt spid="47107"/>
                                        </p:tgtEl>
                                        <p:attrNameLst>
                                          <p:attrName>ppt_x</p:attrName>
                                        </p:attrNameLst>
                                      </p:cBhvr>
                                      <p:tavLst>
                                        <p:tav tm="0">
                                          <p:val>
                                            <p:strVal val="#ppt_x"/>
                                          </p:val>
                                        </p:tav>
                                        <p:tav tm="100000">
                                          <p:val>
                                            <p:strVal val="#ppt_x"/>
                                          </p:val>
                                        </p:tav>
                                      </p:tavLst>
                                    </p:anim>
                                    <p:anim calcmode="lin" valueType="num">
                                      <p:cBhvr additive="base">
                                        <p:cTn id="20" dur="500" fill="hold"/>
                                        <p:tgtEl>
                                          <p:spTgt spid="4710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grpId="1"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ppt_x"/>
                                          </p:val>
                                        </p:tav>
                                        <p:tav tm="100000">
                                          <p:val>
                                            <p:strVal val="#ppt_x"/>
                                          </p:val>
                                        </p:tav>
                                      </p:tavLst>
                                    </p:anim>
                                    <p:anim calcmode="lin" valueType="num">
                                      <p:cBhvr additive="base">
                                        <p:cTn id="3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1"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ppt_x"/>
                                          </p:val>
                                        </p:tav>
                                        <p:tav tm="100000">
                                          <p:val>
                                            <p:strVal val="#ppt_x"/>
                                          </p:val>
                                        </p:tav>
                                      </p:tavLst>
                                    </p:anim>
                                    <p:anim calcmode="lin" valueType="num">
                                      <p:cBhvr additive="base">
                                        <p:cTn id="38" dur="500" fill="hold"/>
                                        <p:tgtEl>
                                          <p:spTgt spid="10"/>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ppt_x"/>
                                          </p:val>
                                        </p:tav>
                                        <p:tav tm="100000">
                                          <p:val>
                                            <p:strVal val="#ppt_x"/>
                                          </p:val>
                                        </p:tav>
                                      </p:tavLst>
                                    </p:anim>
                                    <p:anim calcmode="lin" valueType="num">
                                      <p:cBhvr additive="base">
                                        <p:cTn id="4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2" grpId="0" animBg="1"/>
      <p:bldP spid="10" grpId="0" animBg="1"/>
      <p:bldP spid="10" grpId="1" animBg="1"/>
      <p:bldP spid="2" grpId="0" animBg="1"/>
      <p:bldP spid="2" grpId="1" animBg="1"/>
      <p:bldP spid="4"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Textfeld 4">
            <a:extLst>
              <a:ext uri="{FF2B5EF4-FFF2-40B4-BE49-F238E27FC236}">
                <a16:creationId xmlns:a16="http://schemas.microsoft.com/office/drawing/2014/main" id="{B4B0B537-9CC5-D828-17F1-292B977EAC24}"/>
              </a:ext>
            </a:extLst>
          </p:cNvPr>
          <p:cNvSpPr txBox="1">
            <a:spLocks noChangeArrowheads="1"/>
          </p:cNvSpPr>
          <p:nvPr/>
        </p:nvSpPr>
        <p:spPr bwMode="auto">
          <a:xfrm>
            <a:off x="4067177" y="5621039"/>
            <a:ext cx="4968875" cy="4000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hier findet man die vielen Tagfalter</a:t>
            </a:r>
            <a:endParaRPr kumimoji="0" lang="de-DE" altLang="de-DE"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Calibri" panose="020F0502020204030204" pitchFamily="34" charset="0"/>
            </a:endParaRPr>
          </a:p>
        </p:txBody>
      </p:sp>
      <p:sp>
        <p:nvSpPr>
          <p:cNvPr id="10" name="Textfeld 4">
            <a:extLst>
              <a:ext uri="{FF2B5EF4-FFF2-40B4-BE49-F238E27FC236}">
                <a16:creationId xmlns:a16="http://schemas.microsoft.com/office/drawing/2014/main" id="{3B557796-5785-9F1C-08B7-A543870CB323}"/>
              </a:ext>
            </a:extLst>
          </p:cNvPr>
          <p:cNvSpPr txBox="1">
            <a:spLocks noChangeArrowheads="1"/>
          </p:cNvSpPr>
          <p:nvPr/>
        </p:nvSpPr>
        <p:spPr bwMode="auto">
          <a:xfrm>
            <a:off x="2843213" y="6197302"/>
            <a:ext cx="1441450" cy="4000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Arial" panose="020B0604020202020204" pitchFamily="34" charset="0"/>
              </a:rPr>
              <a:t>hier nicht</a:t>
            </a:r>
            <a:endParaRPr kumimoji="0" lang="de-DE" altLang="de-DE"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Calibri" panose="020F0502020204030204" pitchFamily="34" charset="0"/>
            </a:endParaRPr>
          </a:p>
        </p:txBody>
      </p:sp>
      <p:pic>
        <p:nvPicPr>
          <p:cNvPr id="51204" name="Picture 2">
            <a:extLst>
              <a:ext uri="{FF2B5EF4-FFF2-40B4-BE49-F238E27FC236}">
                <a16:creationId xmlns:a16="http://schemas.microsoft.com/office/drawing/2014/main" id="{C9586FCD-F770-01BA-63AD-78BABD6089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1588791"/>
            <a:ext cx="2736850" cy="393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Gerade Verbindung mit Pfeil 10">
            <a:extLst>
              <a:ext uri="{FF2B5EF4-FFF2-40B4-BE49-F238E27FC236}">
                <a16:creationId xmlns:a16="http://schemas.microsoft.com/office/drawing/2014/main" id="{DA800D9E-FF5F-424A-64B4-D228ED8368A8}"/>
              </a:ext>
            </a:extLst>
          </p:cNvPr>
          <p:cNvCxnSpPr/>
          <p:nvPr/>
        </p:nvCxnSpPr>
        <p:spPr>
          <a:xfrm flipH="1" flipV="1">
            <a:off x="1692275" y="4468514"/>
            <a:ext cx="1366838" cy="187325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48134" name="Picture 3">
            <a:extLst>
              <a:ext uri="{FF2B5EF4-FFF2-40B4-BE49-F238E27FC236}">
                <a16:creationId xmlns:a16="http://schemas.microsoft.com/office/drawing/2014/main" id="{12561700-7F19-FBD3-5CBC-DBA404E21A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35252" y="507704"/>
            <a:ext cx="6473825" cy="403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Gerade Verbindung mit Pfeil 8">
            <a:extLst>
              <a:ext uri="{FF2B5EF4-FFF2-40B4-BE49-F238E27FC236}">
                <a16:creationId xmlns:a16="http://schemas.microsoft.com/office/drawing/2014/main" id="{981B85D0-8567-52DC-253F-489BE81DF59A}"/>
              </a:ext>
            </a:extLst>
          </p:cNvPr>
          <p:cNvCxnSpPr/>
          <p:nvPr/>
        </p:nvCxnSpPr>
        <p:spPr>
          <a:xfrm flipH="1" flipV="1">
            <a:off x="1042988" y="2884189"/>
            <a:ext cx="3529012" cy="295275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Textfeld 1">
            <a:extLst>
              <a:ext uri="{FF2B5EF4-FFF2-40B4-BE49-F238E27FC236}">
                <a16:creationId xmlns:a16="http://schemas.microsoft.com/office/drawing/2014/main" id="{B044D664-B57E-4081-0A93-90134B61B934}"/>
              </a:ext>
            </a:extLst>
          </p:cNvPr>
          <p:cNvSpPr txBox="1">
            <a:spLocks noChangeArrowheads="1"/>
          </p:cNvSpPr>
          <p:nvPr/>
        </p:nvSpPr>
        <p:spPr bwMode="auto">
          <a:xfrm>
            <a:off x="7199215" y="4549055"/>
            <a:ext cx="1944787" cy="307777"/>
          </a:xfrm>
          <a:prstGeom prst="rect">
            <a:avLst/>
          </a:prstGeom>
          <a:solidFill>
            <a:schemeClr val="tx2">
              <a:lumMod val="60000"/>
              <a:lumOff val="40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000000"/>
                </a:solidFill>
                <a:effectLst/>
                <a:uLnTx/>
                <a:uFillTx/>
                <a:latin typeface="Times New Roman" pitchFamily="18" charset="0"/>
                <a:ea typeface="+mn-ea"/>
                <a:cs typeface="Arial" charset="0"/>
              </a:rPr>
              <a:t>Werner Kunz, Bolivien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8134"/>
                                        </p:tgtEl>
                                        <p:attrNameLst>
                                          <p:attrName>style.visibility</p:attrName>
                                        </p:attrNameLst>
                                      </p:cBhvr>
                                      <p:to>
                                        <p:strVal val="visible"/>
                                      </p:to>
                                    </p:set>
                                    <p:anim calcmode="lin" valueType="num">
                                      <p:cBhvr additive="base">
                                        <p:cTn id="7" dur="500" fill="hold"/>
                                        <p:tgtEl>
                                          <p:spTgt spid="48134"/>
                                        </p:tgtEl>
                                        <p:attrNameLst>
                                          <p:attrName>ppt_x</p:attrName>
                                        </p:attrNameLst>
                                      </p:cBhvr>
                                      <p:tavLst>
                                        <p:tav tm="0">
                                          <p:val>
                                            <p:strVal val="#ppt_x"/>
                                          </p:val>
                                        </p:tav>
                                        <p:tav tm="100000">
                                          <p:val>
                                            <p:strVal val="#ppt_x"/>
                                          </p:val>
                                        </p:tav>
                                      </p:tavLst>
                                    </p:anim>
                                    <p:anim calcmode="lin" valueType="num">
                                      <p:cBhvr additive="base">
                                        <p:cTn id="8" dur="500" fill="hold"/>
                                        <p:tgtEl>
                                          <p:spTgt spid="4813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1202"/>
                                        </p:tgtEl>
                                        <p:attrNameLst>
                                          <p:attrName>style.visibility</p:attrName>
                                        </p:attrNameLst>
                                      </p:cBhvr>
                                      <p:to>
                                        <p:strVal val="visible"/>
                                      </p:to>
                                    </p:set>
                                    <p:anim calcmode="lin" valueType="num">
                                      <p:cBhvr additive="base">
                                        <p:cTn id="15" dur="500" fill="hold"/>
                                        <p:tgtEl>
                                          <p:spTgt spid="51202"/>
                                        </p:tgtEl>
                                        <p:attrNameLst>
                                          <p:attrName>ppt_x</p:attrName>
                                        </p:attrNameLst>
                                      </p:cBhvr>
                                      <p:tavLst>
                                        <p:tav tm="0">
                                          <p:val>
                                            <p:strVal val="#ppt_x"/>
                                          </p:val>
                                        </p:tav>
                                        <p:tav tm="100000">
                                          <p:val>
                                            <p:strVal val="#ppt_x"/>
                                          </p:val>
                                        </p:tav>
                                      </p:tavLst>
                                    </p:anim>
                                    <p:anim calcmode="lin" valueType="num">
                                      <p:cBhvr additive="base">
                                        <p:cTn id="16" dur="500" fill="hold"/>
                                        <p:tgtEl>
                                          <p:spTgt spid="5120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grpId="1"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fill="hold"/>
                                        <p:tgtEl>
                                          <p:spTgt spid="10"/>
                                        </p:tgtEl>
                                        <p:attrNameLst>
                                          <p:attrName>ppt_x</p:attrName>
                                        </p:attrNameLst>
                                      </p:cBhvr>
                                      <p:tavLst>
                                        <p:tav tm="0">
                                          <p:val>
                                            <p:strVal val="#ppt_x"/>
                                          </p:val>
                                        </p:tav>
                                        <p:tav tm="100000">
                                          <p:val>
                                            <p:strVal val="#ppt_x"/>
                                          </p:val>
                                        </p:tav>
                                      </p:tavLst>
                                    </p:anim>
                                    <p:anim calcmode="lin" valueType="num">
                                      <p:cBhvr additive="base">
                                        <p:cTn id="3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animBg="1"/>
      <p:bldP spid="10" grpId="0" animBg="1"/>
      <p:bldP spid="10" grpId="1" animBg="1"/>
      <p:bldP spid="2"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Textfeld 4">
            <a:extLst>
              <a:ext uri="{FF2B5EF4-FFF2-40B4-BE49-F238E27FC236}">
                <a16:creationId xmlns:a16="http://schemas.microsoft.com/office/drawing/2014/main" id="{3008B30C-3C29-F01A-AC7D-7E71BEC4A877}"/>
              </a:ext>
            </a:extLst>
          </p:cNvPr>
          <p:cNvSpPr txBox="1">
            <a:spLocks noChangeArrowheads="1"/>
          </p:cNvSpPr>
          <p:nvPr/>
        </p:nvSpPr>
        <p:spPr bwMode="auto">
          <a:xfrm>
            <a:off x="5784790" y="5349270"/>
            <a:ext cx="2879725"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und das gilt nicht nur für die tropischen Wälder</a:t>
            </a:r>
            <a:endPar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endParaRPr>
          </a:p>
        </p:txBody>
      </p:sp>
      <p:pic>
        <p:nvPicPr>
          <p:cNvPr id="49155" name="Picture 2">
            <a:extLst>
              <a:ext uri="{FF2B5EF4-FFF2-40B4-BE49-F238E27FC236}">
                <a16:creationId xmlns:a16="http://schemas.microsoft.com/office/drawing/2014/main" id="{8257E5B1-FE47-5BCB-A097-16962BB989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1727" y="143718"/>
            <a:ext cx="6772275" cy="364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8" name="Picture 3">
            <a:extLst>
              <a:ext uri="{FF2B5EF4-FFF2-40B4-BE49-F238E27FC236}">
                <a16:creationId xmlns:a16="http://schemas.microsoft.com/office/drawing/2014/main" id="{8D7B1E37-8360-173E-2563-34362999C5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27" y="3644156"/>
            <a:ext cx="5191125" cy="309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Gerade Verbindung mit Pfeil 8">
            <a:extLst>
              <a:ext uri="{FF2B5EF4-FFF2-40B4-BE49-F238E27FC236}">
                <a16:creationId xmlns:a16="http://schemas.microsoft.com/office/drawing/2014/main" id="{184C740A-D901-4A6F-5D13-4C4AE899D865}"/>
              </a:ext>
            </a:extLst>
          </p:cNvPr>
          <p:cNvCxnSpPr>
            <a:cxnSpLocks/>
          </p:cNvCxnSpPr>
          <p:nvPr/>
        </p:nvCxnSpPr>
        <p:spPr>
          <a:xfrm flipH="1">
            <a:off x="3851277" y="5703215"/>
            <a:ext cx="1906587" cy="245993"/>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Textfeld 4">
            <a:extLst>
              <a:ext uri="{FF2B5EF4-FFF2-40B4-BE49-F238E27FC236}">
                <a16:creationId xmlns:a16="http://schemas.microsoft.com/office/drawing/2014/main" id="{BB7DB5C0-F5F8-4F10-A248-A863FE04F95F}"/>
              </a:ext>
            </a:extLst>
          </p:cNvPr>
          <p:cNvSpPr txBox="1">
            <a:spLocks noChangeArrowheads="1"/>
          </p:cNvSpPr>
          <p:nvPr/>
        </p:nvSpPr>
        <p:spPr bwMode="auto">
          <a:xfrm>
            <a:off x="6948488" y="332631"/>
            <a:ext cx="1835150" cy="40005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Wladiwostok</a:t>
            </a:r>
            <a:endPar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endParaRPr>
          </a:p>
        </p:txBody>
      </p:sp>
      <p:sp>
        <p:nvSpPr>
          <p:cNvPr id="2" name="Textfeld 1">
            <a:extLst>
              <a:ext uri="{FF2B5EF4-FFF2-40B4-BE49-F238E27FC236}">
                <a16:creationId xmlns:a16="http://schemas.microsoft.com/office/drawing/2014/main" id="{CAB9E531-969C-2C06-28BB-4FAA7109708A}"/>
              </a:ext>
            </a:extLst>
          </p:cNvPr>
          <p:cNvSpPr txBox="1">
            <a:spLocks noChangeArrowheads="1"/>
          </p:cNvSpPr>
          <p:nvPr/>
        </p:nvSpPr>
        <p:spPr bwMode="auto">
          <a:xfrm>
            <a:off x="6229352" y="3796871"/>
            <a:ext cx="2879725" cy="307777"/>
          </a:xfrm>
          <a:prstGeom prst="rect">
            <a:avLst/>
          </a:prstGeom>
          <a:solidFill>
            <a:schemeClr val="tx2">
              <a:lumMod val="60000"/>
              <a:lumOff val="40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000000"/>
                </a:solidFill>
                <a:effectLst/>
                <a:uLnTx/>
                <a:uFillTx/>
                <a:latin typeface="Times New Roman" pitchFamily="18" charset="0"/>
                <a:ea typeface="+mn-ea"/>
                <a:cs typeface="Arial" charset="0"/>
              </a:rPr>
              <a:t>Foto Thomas Schmitt, Senckenberg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155"/>
                                        </p:tgtEl>
                                        <p:attrNameLst>
                                          <p:attrName>style.visibility</p:attrName>
                                        </p:attrNameLst>
                                      </p:cBhvr>
                                      <p:to>
                                        <p:strVal val="visible"/>
                                      </p:to>
                                    </p:set>
                                    <p:anim calcmode="lin" valueType="num">
                                      <p:cBhvr additive="base">
                                        <p:cTn id="7" dur="500" fill="hold"/>
                                        <p:tgtEl>
                                          <p:spTgt spid="49155"/>
                                        </p:tgtEl>
                                        <p:attrNameLst>
                                          <p:attrName>ppt_x</p:attrName>
                                        </p:attrNameLst>
                                      </p:cBhvr>
                                      <p:tavLst>
                                        <p:tav tm="0">
                                          <p:val>
                                            <p:strVal val="#ppt_x"/>
                                          </p:val>
                                        </p:tav>
                                        <p:tav tm="100000">
                                          <p:val>
                                            <p:strVal val="#ppt_x"/>
                                          </p:val>
                                        </p:tav>
                                      </p:tavLst>
                                    </p:anim>
                                    <p:anim calcmode="lin" valueType="num">
                                      <p:cBhvr additive="base">
                                        <p:cTn id="8" dur="500" fill="hold"/>
                                        <p:tgtEl>
                                          <p:spTgt spid="4915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1"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FD8654C4-412C-D342-C31F-95123A2E0AA8}"/>
              </a:ext>
            </a:extLst>
          </p:cNvPr>
          <p:cNvSpPr txBox="1">
            <a:spLocks noChangeArrowheads="1"/>
          </p:cNvSpPr>
          <p:nvPr/>
        </p:nvSpPr>
        <p:spPr bwMode="auto">
          <a:xfrm>
            <a:off x="935831" y="3399633"/>
            <a:ext cx="7272338" cy="138499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Mitteleuropas Arten sind nach der Eiszeit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in eine Menschen-gemachte </a:t>
            </a:r>
            <a:r>
              <a:rPr kumimoji="0" lang="de-DE" alt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Offen-Landschaft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Calibri" panose="020F0502020204030204" pitchFamily="34" charset="0"/>
              </a:rPr>
              <a:t>eingewandert</a:t>
            </a:r>
          </a:p>
        </p:txBody>
      </p:sp>
      <p:sp>
        <p:nvSpPr>
          <p:cNvPr id="2" name="Textfeld 4">
            <a:extLst>
              <a:ext uri="{FF2B5EF4-FFF2-40B4-BE49-F238E27FC236}">
                <a16:creationId xmlns:a16="http://schemas.microsoft.com/office/drawing/2014/main" id="{E58EB7EB-9EEC-4731-F9E0-4D7103881B87}"/>
              </a:ext>
            </a:extLst>
          </p:cNvPr>
          <p:cNvSpPr txBox="1">
            <a:spLocks noChangeArrowheads="1"/>
          </p:cNvSpPr>
          <p:nvPr/>
        </p:nvSpPr>
        <p:spPr bwMode="auto">
          <a:xfrm>
            <a:off x="611585" y="609030"/>
            <a:ext cx="7848352" cy="224676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Aber es gilt nicht für </a:t>
            </a:r>
            <a:r>
              <a:rPr kumimoji="0" lang="de-DE" alt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Mitteleuropa</a:t>
            </a: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 </a:t>
            </a:r>
            <a:r>
              <a:rPr kumimoji="0" lang="de-DE" alt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alt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Hier sind die </a:t>
            </a:r>
            <a:r>
              <a:rPr kumimoji="0" lang="de-DE" alt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Tagfalter</a:t>
            </a: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 </a:t>
            </a:r>
            <a:r>
              <a:rPr kumimoji="0" lang="de-DE" altLang="de-DE"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Arten des Offenlandes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(und der Licht-Wälder),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und eben gerade </a:t>
            </a:r>
            <a:r>
              <a:rPr kumimoji="0" lang="de-DE" alt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Arial" panose="020B0604020202020204" pitchFamily="34" charset="0"/>
              </a:rPr>
              <a:t>nicht Arten des Waldes</a:t>
            </a:r>
            <a:endParaRPr kumimoji="0" lang="de-DE" alt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Calibri" panose="020F0502020204030204" pitchFamily="34" charset="0"/>
            </a:endParaRPr>
          </a:p>
        </p:txBody>
      </p:sp>
    </p:spTree>
    <p:extLst>
      <p:ext uri="{BB962C8B-B14F-4D97-AF65-F5344CB8AC3E}">
        <p14:creationId xmlns:p14="http://schemas.microsoft.com/office/powerpoint/2010/main" val="12582681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7586"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Textfeld 8"/>
          <p:cNvSpPr txBox="1">
            <a:spLocks noChangeArrowheads="1"/>
          </p:cNvSpPr>
          <p:nvPr/>
        </p:nvSpPr>
        <p:spPr bwMode="auto">
          <a:xfrm>
            <a:off x="8101013" y="6392865"/>
            <a:ext cx="863600" cy="276225"/>
          </a:xfrm>
          <a:prstGeom prst="rect">
            <a:avLst/>
          </a:prstGeom>
          <a:solidFill>
            <a:schemeClr val="bg1">
              <a:lumMod val="50000"/>
            </a:schemeClr>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200" b="0" i="0" u="none" strike="noStrike" kern="1200" cap="none" spc="0" normalizeH="0" baseline="0" noProof="0">
                <a:ln>
                  <a:noFill/>
                </a:ln>
                <a:solidFill>
                  <a:srgbClr val="000000"/>
                </a:solidFill>
                <a:effectLst/>
                <a:uLnTx/>
                <a:uFillTx/>
                <a:latin typeface="Arial" charset="0"/>
                <a:ea typeface="+mn-ea"/>
                <a:cs typeface="Times New Roman" pitchFamily="18" charset="0"/>
              </a:rPr>
              <a:t>Google</a:t>
            </a:r>
          </a:p>
        </p:txBody>
      </p:sp>
      <p:sp>
        <p:nvSpPr>
          <p:cNvPr id="10" name="Textfeld 2"/>
          <p:cNvSpPr txBox="1">
            <a:spLocks noChangeArrowheads="1"/>
          </p:cNvSpPr>
          <p:nvPr/>
        </p:nvSpPr>
        <p:spPr bwMode="auto">
          <a:xfrm>
            <a:off x="2411760" y="115890"/>
            <a:ext cx="6336952" cy="1200329"/>
          </a:xfrm>
          <a:prstGeom prst="rect">
            <a:avLst/>
          </a:prstGeom>
          <a:solidFill>
            <a:srgbClr val="FFFFFF"/>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Die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postglazialen Menschen </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kämpften gegen die aufkommende Bewaldung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(dichte Wälder waren voller Gefahren)</a:t>
            </a:r>
          </a:p>
        </p:txBody>
      </p:sp>
    </p:spTree>
    <p:extLst>
      <p:ext uri="{BB962C8B-B14F-4D97-AF65-F5344CB8AC3E}">
        <p14:creationId xmlns:p14="http://schemas.microsoft.com/office/powerpoint/2010/main" val="425764278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AutoShape 9" descr="https://sabim.files.wordpress.com/2009/05/17-brandrodung-aller-orten.jpg">
            <a:extLst>
              <a:ext uri="{FF2B5EF4-FFF2-40B4-BE49-F238E27FC236}">
                <a16:creationId xmlns:a16="http://schemas.microsoft.com/office/drawing/2014/main" id="{70D4F663-4831-ED57-0164-EB3AFC7D61D2}"/>
              </a:ext>
            </a:extLst>
          </p:cNvPr>
          <p:cNvSpPr>
            <a:spLocks noChangeAspect="1" noChangeArrowheads="1"/>
          </p:cNvSpPr>
          <p:nvPr/>
        </p:nvSpPr>
        <p:spPr bwMode="auto">
          <a:xfrm>
            <a:off x="149225" y="-144463"/>
            <a:ext cx="304800" cy="304801"/>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Times New Roman" pitchFamily="18" charset="0"/>
              <a:ea typeface="+mn-ea"/>
              <a:cs typeface="Arial" panose="020B0604020202020204" pitchFamily="34" charset="0"/>
            </a:endParaRPr>
          </a:p>
        </p:txBody>
      </p:sp>
      <p:sp>
        <p:nvSpPr>
          <p:cNvPr id="25603" name="AutoShape 11" descr="https://sabim.files.wordpress.com/2009/05/17-brandrodung-aller-orten.jpg">
            <a:extLst>
              <a:ext uri="{FF2B5EF4-FFF2-40B4-BE49-F238E27FC236}">
                <a16:creationId xmlns:a16="http://schemas.microsoft.com/office/drawing/2014/main" id="{CCBF4E5D-1644-4941-23B8-5F7D857BAF5D}"/>
              </a:ext>
            </a:extLst>
          </p:cNvPr>
          <p:cNvSpPr>
            <a:spLocks noChangeAspect="1" noChangeArrowheads="1"/>
          </p:cNvSpPr>
          <p:nvPr/>
        </p:nvSpPr>
        <p:spPr bwMode="auto">
          <a:xfrm>
            <a:off x="149225" y="-144463"/>
            <a:ext cx="304800" cy="304801"/>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Times New Roman" pitchFamily="18" charset="0"/>
              <a:ea typeface="+mn-ea"/>
              <a:cs typeface="Arial" panose="020B0604020202020204" pitchFamily="34" charset="0"/>
            </a:endParaRPr>
          </a:p>
        </p:txBody>
      </p:sp>
      <p:sp>
        <p:nvSpPr>
          <p:cNvPr id="25604" name="AutoShape 13" descr="https://sabim.files.wordpress.com/2009/05/17-brandrodung-aller-orten.jpg">
            <a:extLst>
              <a:ext uri="{FF2B5EF4-FFF2-40B4-BE49-F238E27FC236}">
                <a16:creationId xmlns:a16="http://schemas.microsoft.com/office/drawing/2014/main" id="{4C9C6132-012E-31B3-696A-AB764DEC3019}"/>
              </a:ext>
            </a:extLst>
          </p:cNvPr>
          <p:cNvSpPr>
            <a:spLocks noChangeAspect="1" noChangeArrowheads="1"/>
          </p:cNvSpPr>
          <p:nvPr/>
        </p:nvSpPr>
        <p:spPr bwMode="auto">
          <a:xfrm>
            <a:off x="149225" y="-144463"/>
            <a:ext cx="304800" cy="304801"/>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Times New Roman" pitchFamily="18" charset="0"/>
              <a:ea typeface="+mn-ea"/>
              <a:cs typeface="Arial" panose="020B0604020202020204" pitchFamily="34" charset="0"/>
            </a:endParaRPr>
          </a:p>
        </p:txBody>
      </p:sp>
      <p:sp>
        <p:nvSpPr>
          <p:cNvPr id="25605" name="AutoShape 15" descr="https://sabim.files.wordpress.com/2009/05/17-brandrodung-aller-orten.jpg">
            <a:extLst>
              <a:ext uri="{FF2B5EF4-FFF2-40B4-BE49-F238E27FC236}">
                <a16:creationId xmlns:a16="http://schemas.microsoft.com/office/drawing/2014/main" id="{409FC289-53B0-0FAC-0A51-AA776BC3FE9F}"/>
              </a:ext>
            </a:extLst>
          </p:cNvPr>
          <p:cNvSpPr>
            <a:spLocks noChangeAspect="1" noChangeArrowheads="1"/>
          </p:cNvSpPr>
          <p:nvPr/>
        </p:nvSpPr>
        <p:spPr bwMode="auto">
          <a:xfrm>
            <a:off x="149225" y="-144463"/>
            <a:ext cx="304800" cy="304801"/>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Times New Roman" pitchFamily="18" charset="0"/>
              <a:ea typeface="+mn-ea"/>
              <a:cs typeface="Arial" panose="020B0604020202020204" pitchFamily="34" charset="0"/>
            </a:endParaRPr>
          </a:p>
        </p:txBody>
      </p:sp>
      <p:sp>
        <p:nvSpPr>
          <p:cNvPr id="25606" name="AutoShape 17" descr="https://sabim.files.wordpress.com/2009/05/17-brandrodung-aller-orten.jpg">
            <a:extLst>
              <a:ext uri="{FF2B5EF4-FFF2-40B4-BE49-F238E27FC236}">
                <a16:creationId xmlns:a16="http://schemas.microsoft.com/office/drawing/2014/main" id="{AA4F9D12-6852-0908-E1D1-C00ABBCB0D90}"/>
              </a:ext>
            </a:extLst>
          </p:cNvPr>
          <p:cNvSpPr>
            <a:spLocks noChangeAspect="1" noChangeArrowheads="1"/>
          </p:cNvSpPr>
          <p:nvPr/>
        </p:nvSpPr>
        <p:spPr bwMode="auto">
          <a:xfrm>
            <a:off x="149225" y="-144463"/>
            <a:ext cx="304800" cy="304801"/>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Times New Roman" pitchFamily="18" charset="0"/>
              <a:ea typeface="+mn-ea"/>
              <a:cs typeface="Arial" panose="020B0604020202020204" pitchFamily="34" charset="0"/>
            </a:endParaRPr>
          </a:p>
        </p:txBody>
      </p:sp>
      <p:sp>
        <p:nvSpPr>
          <p:cNvPr id="25607" name="AutoShape 19" descr="https://sabim.files.wordpress.com/2009/05/17-brandrodung-aller-orten.jpg">
            <a:extLst>
              <a:ext uri="{FF2B5EF4-FFF2-40B4-BE49-F238E27FC236}">
                <a16:creationId xmlns:a16="http://schemas.microsoft.com/office/drawing/2014/main" id="{6578A3DF-7634-85ED-CF53-3642C3171ADD}"/>
              </a:ext>
            </a:extLst>
          </p:cNvPr>
          <p:cNvSpPr>
            <a:spLocks noChangeAspect="1" noChangeArrowheads="1"/>
          </p:cNvSpPr>
          <p:nvPr/>
        </p:nvSpPr>
        <p:spPr bwMode="auto">
          <a:xfrm>
            <a:off x="149225" y="-144463"/>
            <a:ext cx="304800" cy="304801"/>
          </a:xfrm>
          <a:prstGeom prst="rect">
            <a:avLst/>
          </a:prstGeom>
          <a:noFill/>
          <a:ln w="9525">
            <a:noFill/>
            <a:miter lim="800000"/>
            <a:headEnd/>
            <a:tailEnd/>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Times New Roman" pitchFamily="18" charset="0"/>
              <a:ea typeface="+mn-ea"/>
              <a:cs typeface="Arial" panose="020B0604020202020204" pitchFamily="34" charset="0"/>
            </a:endParaRPr>
          </a:p>
        </p:txBody>
      </p:sp>
      <p:pic>
        <p:nvPicPr>
          <p:cNvPr id="10" name="Picture 1">
            <a:extLst>
              <a:ext uri="{FF2B5EF4-FFF2-40B4-BE49-F238E27FC236}">
                <a16:creationId xmlns:a16="http://schemas.microsoft.com/office/drawing/2014/main" id="{D1206746-2921-AF43-BC55-66FC4BE324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97" y="2"/>
            <a:ext cx="7129462" cy="529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81" name="Textfeld 3">
            <a:extLst>
              <a:ext uri="{FF2B5EF4-FFF2-40B4-BE49-F238E27FC236}">
                <a16:creationId xmlns:a16="http://schemas.microsoft.com/office/drawing/2014/main" id="{C8D3E7D6-B559-974B-E597-846C54458458}"/>
              </a:ext>
            </a:extLst>
          </p:cNvPr>
          <p:cNvSpPr txBox="1">
            <a:spLocks noChangeArrowheads="1"/>
          </p:cNvSpPr>
          <p:nvPr/>
        </p:nvSpPr>
        <p:spPr bwMode="auto">
          <a:xfrm>
            <a:off x="4818137" y="136882"/>
            <a:ext cx="4176638" cy="1200329"/>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Die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postglazialen Menschen </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brauchten Offen-Flächen zum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Siedeln</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und für den </a:t>
            </a:r>
            <a:r>
              <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Ackerbau</a:t>
            </a:r>
            <a:r>
              <a:rPr kumimoji="0" lang="de-DE" sz="2400" b="0" i="0" u="none" strike="noStrike" kern="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altLang="de-DE" sz="24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 </a:t>
            </a:r>
          </a:p>
        </p:txBody>
      </p:sp>
      <p:pic>
        <p:nvPicPr>
          <p:cNvPr id="51210" name="Picture 21">
            <a:extLst>
              <a:ext uri="{FF2B5EF4-FFF2-40B4-BE49-F238E27FC236}">
                <a16:creationId xmlns:a16="http://schemas.microsoft.com/office/drawing/2014/main" id="{DCA0A8C1-B642-55CE-6C32-C9EA1B7D7B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8137" y="2465678"/>
            <a:ext cx="4176638" cy="4255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8">
            <a:extLst>
              <a:ext uri="{FF2B5EF4-FFF2-40B4-BE49-F238E27FC236}">
                <a16:creationId xmlns:a16="http://schemas.microsoft.com/office/drawing/2014/main" id="{D372ECAE-5DD7-8D28-B7C2-BBAAD3E65DDE}"/>
              </a:ext>
            </a:extLst>
          </p:cNvPr>
          <p:cNvSpPr txBox="1">
            <a:spLocks noChangeArrowheads="1"/>
          </p:cNvSpPr>
          <p:nvPr/>
        </p:nvSpPr>
        <p:spPr bwMode="auto">
          <a:xfrm>
            <a:off x="8101013" y="6465145"/>
            <a:ext cx="863600" cy="276225"/>
          </a:xfrm>
          <a:prstGeom prst="rect">
            <a:avLst/>
          </a:prstGeom>
          <a:solidFill>
            <a:schemeClr val="tx2">
              <a:lumMod val="60000"/>
              <a:lumOff val="40000"/>
            </a:schemeClr>
          </a:solid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de-DE" sz="1200" b="0" i="0" u="none" strike="noStrike" kern="0" cap="none" spc="0" normalizeH="0" baseline="0" noProof="0">
                <a:ln>
                  <a:noFill/>
                </a:ln>
                <a:solidFill>
                  <a:srgbClr val="000000"/>
                </a:solidFill>
                <a:effectLst/>
                <a:uLnTx/>
                <a:uFillTx/>
                <a:latin typeface="Arial" charset="0"/>
                <a:ea typeface="+mn-ea"/>
                <a:cs typeface="Times New Roman" pitchFamily="18" charset="0"/>
              </a:rPr>
              <a:t>Google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10"/>
                                        </p:tgtEl>
                                        <p:attrNameLst>
                                          <p:attrName>style.visibility</p:attrName>
                                        </p:attrNameLst>
                                      </p:cBhvr>
                                      <p:to>
                                        <p:strVal val="visible"/>
                                      </p:to>
                                    </p:set>
                                    <p:anim calcmode="lin" valueType="num">
                                      <p:cBhvr additive="base">
                                        <p:cTn id="13" dur="500" fill="hold"/>
                                        <p:tgtEl>
                                          <p:spTgt spid="51210"/>
                                        </p:tgtEl>
                                        <p:attrNameLst>
                                          <p:attrName>ppt_x</p:attrName>
                                        </p:attrNameLst>
                                      </p:cBhvr>
                                      <p:tavLst>
                                        <p:tav tm="0">
                                          <p:val>
                                            <p:strVal val="#ppt_x"/>
                                          </p:val>
                                        </p:tav>
                                        <p:tav tm="100000">
                                          <p:val>
                                            <p:strVal val="#ppt_x"/>
                                          </p:val>
                                        </p:tav>
                                      </p:tavLst>
                                    </p:anim>
                                    <p:anim calcmode="lin" valueType="num">
                                      <p:cBhvr additive="base">
                                        <p:cTn id="14" dur="500" fill="hold"/>
                                        <p:tgtEl>
                                          <p:spTgt spid="51210"/>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Textfeld 3">
            <a:extLst>
              <a:ext uri="{FF2B5EF4-FFF2-40B4-BE49-F238E27FC236}">
                <a16:creationId xmlns:a16="http://schemas.microsoft.com/office/drawing/2014/main" id="{FB0E4735-48CE-ECAD-3D02-EC0E765D0853}"/>
              </a:ext>
            </a:extLst>
          </p:cNvPr>
          <p:cNvSpPr txBox="1">
            <a:spLocks noChangeArrowheads="1"/>
          </p:cNvSpPr>
          <p:nvPr/>
        </p:nvSpPr>
        <p:spPr bwMode="auto">
          <a:xfrm>
            <a:off x="107950" y="115888"/>
            <a:ext cx="4103688" cy="101600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Der </a:t>
            </a:r>
            <a:r>
              <a:rPr kumimoji="0" lang="de-DE" altLang="de-DE" sz="2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Holz-Bedarf</a:t>
            </a: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war enorm (z.B. für die Anlage von </a:t>
            </a:r>
            <a:r>
              <a:rPr kumimoji="0" lang="de-DE" altLang="de-DE"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Bohlenwegen</a:t>
            </a: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durch die Moore (</a:t>
            </a:r>
            <a:r>
              <a:rPr kumimoji="0" lang="de-DE" altLang="de-DE" sz="2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vor 7000 Jahren</a:t>
            </a: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endParaRPr kumimoji="0" lang="de-DE" altLang="de-DE" sz="2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endParaRPr>
          </a:p>
        </p:txBody>
      </p:sp>
      <p:pic>
        <p:nvPicPr>
          <p:cNvPr id="55302" name="Picture 2" descr="Alf Melzer">
            <a:hlinkClick r:id="rId2"/>
            <a:extLst>
              <a:ext uri="{FF2B5EF4-FFF2-40B4-BE49-F238E27FC236}">
                <a16:creationId xmlns:a16="http://schemas.microsoft.com/office/drawing/2014/main" id="{FD5ADB75-D054-525E-56F2-EDA1A0C4E5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131888"/>
            <a:ext cx="8318040" cy="5537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feld 8">
            <a:extLst>
              <a:ext uri="{FF2B5EF4-FFF2-40B4-BE49-F238E27FC236}">
                <a16:creationId xmlns:a16="http://schemas.microsoft.com/office/drawing/2014/main" id="{4CE9A469-E493-AF28-E456-2ABA97C9B530}"/>
              </a:ext>
            </a:extLst>
          </p:cNvPr>
          <p:cNvSpPr txBox="1">
            <a:spLocks noChangeArrowheads="1"/>
          </p:cNvSpPr>
          <p:nvPr/>
        </p:nvSpPr>
        <p:spPr bwMode="auto">
          <a:xfrm>
            <a:off x="7750196" y="6393137"/>
            <a:ext cx="863600" cy="276225"/>
          </a:xfrm>
          <a:prstGeom prst="rect">
            <a:avLst/>
          </a:prstGeom>
          <a:solidFill>
            <a:schemeClr val="tx2">
              <a:lumMod val="60000"/>
              <a:lumOff val="40000"/>
            </a:schemeClr>
          </a:solid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de-DE" sz="1200" b="0" i="0" u="none" strike="noStrike" kern="0" cap="none" spc="0" normalizeH="0" baseline="0" noProof="0">
                <a:ln>
                  <a:noFill/>
                </a:ln>
                <a:solidFill>
                  <a:srgbClr val="000000"/>
                </a:solidFill>
                <a:effectLst/>
                <a:uLnTx/>
                <a:uFillTx/>
                <a:latin typeface="Arial" charset="0"/>
                <a:ea typeface="+mn-ea"/>
                <a:cs typeface="Times New Roman" pitchFamily="18" charset="0"/>
              </a:rPr>
              <a:t>Google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2228" name="Picture 2" descr="http://2.bp.blogspot.com/-DmryXFyE1ao/Ul5eweb8gjI/AAAAAAAAADo/MJeF3VMDBwM/s1600/lebensbild-bz-01k.jpg">
            <a:extLst>
              <a:ext uri="{FF2B5EF4-FFF2-40B4-BE49-F238E27FC236}">
                <a16:creationId xmlns:a16="http://schemas.microsoft.com/office/drawing/2014/main" id="{4A765687-309B-EDE9-9F9D-3977D77954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81" y="694214"/>
            <a:ext cx="9096603" cy="6047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http://www.buergerimstaat.de/1_01/2_bild5.jpg">
            <a:extLst>
              <a:ext uri="{FF2B5EF4-FFF2-40B4-BE49-F238E27FC236}">
                <a16:creationId xmlns:a16="http://schemas.microsoft.com/office/drawing/2014/main" id="{631897E2-F9C4-EBA9-877B-A0C694EA81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2" y="3789363"/>
            <a:ext cx="3116263"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7" name="Textfeld 4">
            <a:extLst>
              <a:ext uri="{FF2B5EF4-FFF2-40B4-BE49-F238E27FC236}">
                <a16:creationId xmlns:a16="http://schemas.microsoft.com/office/drawing/2014/main" id="{06A1C26B-0CF0-3F53-18BE-BCFA0543911A}"/>
              </a:ext>
            </a:extLst>
          </p:cNvPr>
          <p:cNvSpPr txBox="1">
            <a:spLocks noChangeArrowheads="1"/>
          </p:cNvSpPr>
          <p:nvPr/>
        </p:nvSpPr>
        <p:spPr bwMode="auto">
          <a:xfrm>
            <a:off x="0" y="4008"/>
            <a:ext cx="9144000" cy="707886"/>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In der </a:t>
            </a:r>
            <a:r>
              <a:rPr kumimoji="0" lang="de-DE" altLang="de-DE" sz="20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Bronzezeit</a:t>
            </a: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de-DE" altLang="de-DE" sz="2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vor 4000 Jahren</a:t>
            </a: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erforderte die </a:t>
            </a:r>
            <a:r>
              <a:rPr kumimoji="0" lang="de-DE" altLang="de-DE"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Erz-Gewinnung</a:t>
            </a: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und </a:t>
            </a:r>
            <a:r>
              <a:rPr kumimoji="0" lang="de-DE" altLang="de-DE"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Verhüttung</a:t>
            </a: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große Mengen an Holz</a:t>
            </a:r>
          </a:p>
        </p:txBody>
      </p:sp>
      <p:sp>
        <p:nvSpPr>
          <p:cNvPr id="2" name="Textfeld 8">
            <a:extLst>
              <a:ext uri="{FF2B5EF4-FFF2-40B4-BE49-F238E27FC236}">
                <a16:creationId xmlns:a16="http://schemas.microsoft.com/office/drawing/2014/main" id="{4CE9A469-E493-AF28-E456-2ABA97C9B530}"/>
              </a:ext>
            </a:extLst>
          </p:cNvPr>
          <p:cNvSpPr txBox="1">
            <a:spLocks noChangeArrowheads="1"/>
          </p:cNvSpPr>
          <p:nvPr/>
        </p:nvSpPr>
        <p:spPr bwMode="auto">
          <a:xfrm>
            <a:off x="8101013" y="6465145"/>
            <a:ext cx="863600" cy="276225"/>
          </a:xfrm>
          <a:prstGeom prst="rect">
            <a:avLst/>
          </a:prstGeom>
          <a:solidFill>
            <a:schemeClr val="tx2">
              <a:lumMod val="60000"/>
              <a:lumOff val="40000"/>
            </a:schemeClr>
          </a:solid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de-DE" sz="1200" b="0" i="0" u="none" strike="noStrike" kern="0" cap="none" spc="0" normalizeH="0" baseline="0" noProof="0">
                <a:ln>
                  <a:noFill/>
                </a:ln>
                <a:solidFill>
                  <a:srgbClr val="000000"/>
                </a:solidFill>
                <a:effectLst/>
                <a:uLnTx/>
                <a:uFillTx/>
                <a:latin typeface="Arial" charset="0"/>
                <a:ea typeface="+mn-ea"/>
                <a:cs typeface="Times New Roman" pitchFamily="18" charset="0"/>
              </a:rPr>
              <a:t>Google</a:t>
            </a:r>
          </a:p>
        </p:txBody>
      </p:sp>
    </p:spTree>
    <p:extLst>
      <p:ext uri="{BB962C8B-B14F-4D97-AF65-F5344CB8AC3E}">
        <p14:creationId xmlns:p14="http://schemas.microsoft.com/office/powerpoint/2010/main" val="406433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79EAFE0B-1FB8-ADDE-054B-C4370D1231A3}"/>
              </a:ext>
            </a:extLst>
          </p:cNvPr>
          <p:cNvSpPr txBox="1">
            <a:spLocks noChangeArrowheads="1"/>
          </p:cNvSpPr>
          <p:nvPr/>
        </p:nvSpPr>
        <p:spPr bwMode="auto">
          <a:xfrm>
            <a:off x="107504" y="5961474"/>
            <a:ext cx="8928992" cy="707886"/>
          </a:xfrm>
          <a:prstGeom prst="rect">
            <a:avLst/>
          </a:prstGeom>
          <a:solidFill>
            <a:schemeClr val="tx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[Schmitt, T. (2011): Einwanderungsrouten nach Mitteleuropa: </a:t>
            </a:r>
            <a:r>
              <a:rPr kumimoji="0" lang="de-DE" sz="20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Schmetterlinge.</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20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Biuz</a:t>
            </a:r>
            <a:r>
              <a:rPr kumimoji="0" lang="de-DE" sz="20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41 (5), S. 324–332]</a:t>
            </a:r>
          </a:p>
        </p:txBody>
      </p:sp>
      <p:pic>
        <p:nvPicPr>
          <p:cNvPr id="5" name="Grafik 4">
            <a:extLst>
              <a:ext uri="{FF2B5EF4-FFF2-40B4-BE49-F238E27FC236}">
                <a16:creationId xmlns:a16="http://schemas.microsoft.com/office/drawing/2014/main" id="{B87E53AD-B4A4-0FBA-C35A-543BE85AF784}"/>
              </a:ext>
            </a:extLst>
          </p:cNvPr>
          <p:cNvPicPr>
            <a:picLocks noChangeAspect="1"/>
          </p:cNvPicPr>
          <p:nvPr/>
        </p:nvPicPr>
        <p:blipFill>
          <a:blip r:embed="rId3"/>
          <a:stretch>
            <a:fillRect/>
          </a:stretch>
        </p:blipFill>
        <p:spPr>
          <a:xfrm>
            <a:off x="611560" y="188640"/>
            <a:ext cx="7920880" cy="5594866"/>
          </a:xfrm>
          <a:prstGeom prst="rect">
            <a:avLst/>
          </a:prstGeom>
        </p:spPr>
      </p:pic>
      <p:sp>
        <p:nvSpPr>
          <p:cNvPr id="2" name="Textfeld 1">
            <a:extLst>
              <a:ext uri="{FF2B5EF4-FFF2-40B4-BE49-F238E27FC236}">
                <a16:creationId xmlns:a16="http://schemas.microsoft.com/office/drawing/2014/main" id="{DE7DB3A6-C53D-3D26-2E58-00B5B0D2497B}"/>
              </a:ext>
            </a:extLst>
          </p:cNvPr>
          <p:cNvSpPr txBox="1">
            <a:spLocks noChangeArrowheads="1"/>
          </p:cNvSpPr>
          <p:nvPr/>
        </p:nvSpPr>
        <p:spPr bwMode="auto">
          <a:xfrm>
            <a:off x="107504" y="111889"/>
            <a:ext cx="4902158" cy="1384995"/>
          </a:xfrm>
          <a:prstGeom prst="rect">
            <a:avLst/>
          </a:prstGeom>
          <a:solidFill>
            <a:schemeClr val="tx1">
              <a:lumMod val="95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panose="020B0604020202020204" pitchFamily="34" charset="0"/>
              </a:rPr>
              <a:t>Mitteleuropas Arten kamen aus</a:t>
            </a:r>
          </a:p>
          <a:p>
            <a:pPr marL="457200" marR="0" lvl="0" indent="-4572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Arial" panose="020B0604020202020204" pitchFamily="34" charset="0"/>
              </a:rPr>
              <a:t>offenen Ländern </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panose="020B0604020202020204" pitchFamily="34" charset="0"/>
              </a:rPr>
              <a:t>und </a:t>
            </a:r>
          </a:p>
          <a:p>
            <a:pPr marL="457200" marR="0" lvl="0" indent="-4572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Arial" panose="020B0604020202020204" pitchFamily="34" charset="0"/>
              </a:rPr>
              <a:t>besiedelten </a:t>
            </a:r>
            <a:r>
              <a:rPr kumimoji="0" lang="de-DE" sz="2800" b="1" i="0" u="none" strike="noStrike" kern="0" cap="none" spc="0" normalizeH="0" baseline="0" noProof="0" dirty="0">
                <a:ln>
                  <a:noFill/>
                </a:ln>
                <a:solidFill>
                  <a:srgbClr val="C00000"/>
                </a:solidFill>
                <a:effectLst/>
                <a:uLnTx/>
                <a:uFillTx/>
                <a:latin typeface="Times New Roman" pitchFamily="18" charset="0"/>
                <a:ea typeface="+mn-ea"/>
                <a:cs typeface="Arial" panose="020B0604020202020204" pitchFamily="34" charset="0"/>
              </a:rPr>
              <a:t>offene Habitate </a:t>
            </a:r>
          </a:p>
        </p:txBody>
      </p:sp>
    </p:spTree>
    <p:extLst>
      <p:ext uri="{BB962C8B-B14F-4D97-AF65-F5344CB8AC3E}">
        <p14:creationId xmlns:p14="http://schemas.microsoft.com/office/powerpoint/2010/main" val="412209377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4" descr="Bildergebnis für steppe"/>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pic>
        <p:nvPicPr>
          <p:cNvPr id="39941" name="Picture 9"/>
          <p:cNvPicPr>
            <a:picLocks noChangeAspect="1" noChangeArrowheads="1"/>
          </p:cNvPicPr>
          <p:nvPr/>
        </p:nvPicPr>
        <p:blipFill>
          <a:blip r:embed="rId4" cstate="print"/>
          <a:srcRect/>
          <a:stretch>
            <a:fillRect/>
          </a:stretch>
        </p:blipFill>
        <p:spPr bwMode="auto">
          <a:xfrm>
            <a:off x="5340350" y="3789363"/>
            <a:ext cx="3803650" cy="3073400"/>
          </a:xfrm>
          <a:prstGeom prst="rect">
            <a:avLst/>
          </a:prstGeom>
          <a:noFill/>
          <a:ln w="9525">
            <a:noFill/>
            <a:miter lim="800000"/>
            <a:headEnd/>
            <a:tailEnd/>
          </a:ln>
        </p:spPr>
      </p:pic>
      <p:pic>
        <p:nvPicPr>
          <p:cNvPr id="39942" name="Picture 2"/>
          <p:cNvPicPr>
            <a:picLocks noChangeAspect="1" noChangeArrowheads="1"/>
          </p:cNvPicPr>
          <p:nvPr/>
        </p:nvPicPr>
        <p:blipFill>
          <a:blip r:embed="rId5" cstate="print"/>
          <a:srcRect/>
          <a:stretch>
            <a:fillRect/>
          </a:stretch>
        </p:blipFill>
        <p:spPr bwMode="auto">
          <a:xfrm>
            <a:off x="6352" y="3760790"/>
            <a:ext cx="2060575" cy="3095625"/>
          </a:xfrm>
          <a:prstGeom prst="rect">
            <a:avLst/>
          </a:prstGeom>
          <a:noFill/>
          <a:ln w="9525">
            <a:noFill/>
            <a:miter lim="800000"/>
            <a:headEnd/>
            <a:tailEnd/>
          </a:ln>
        </p:spPr>
      </p:pic>
      <p:pic>
        <p:nvPicPr>
          <p:cNvPr id="39943" name="Picture 10"/>
          <p:cNvPicPr>
            <a:picLocks noChangeAspect="1" noChangeArrowheads="1"/>
          </p:cNvPicPr>
          <p:nvPr/>
        </p:nvPicPr>
        <p:blipFill>
          <a:blip r:embed="rId6" cstate="print"/>
          <a:srcRect/>
          <a:stretch>
            <a:fillRect/>
          </a:stretch>
        </p:blipFill>
        <p:spPr bwMode="auto">
          <a:xfrm>
            <a:off x="2" y="1340770"/>
            <a:ext cx="2162175" cy="1228725"/>
          </a:xfrm>
          <a:prstGeom prst="rect">
            <a:avLst/>
          </a:prstGeom>
          <a:noFill/>
          <a:ln w="9525">
            <a:noFill/>
            <a:miter lim="800000"/>
            <a:headEnd/>
            <a:tailEnd/>
          </a:ln>
        </p:spPr>
      </p:pic>
      <p:sp>
        <p:nvSpPr>
          <p:cNvPr id="3" name="Textfeld 2">
            <a:extLst>
              <a:ext uri="{FF2B5EF4-FFF2-40B4-BE49-F238E27FC236}">
                <a16:creationId xmlns:a16="http://schemas.microsoft.com/office/drawing/2014/main" id="{FD3213B1-26FA-C31C-3A1C-249A852EF925}"/>
              </a:ext>
            </a:extLst>
          </p:cNvPr>
          <p:cNvSpPr txBox="1">
            <a:spLocks noChangeArrowheads="1"/>
          </p:cNvSpPr>
          <p:nvPr/>
        </p:nvSpPr>
        <p:spPr bwMode="auto">
          <a:xfrm>
            <a:off x="1338997" y="218280"/>
            <a:ext cx="6721475" cy="830997"/>
          </a:xfrm>
          <a:prstGeom prst="rect">
            <a:avLst/>
          </a:prstGeom>
          <a:solidFill>
            <a:schemeClr val="tx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Hier die heute bei uns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gefährdeten Arten</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einerseits die Arten der </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Steppen:</a:t>
            </a:r>
          </a:p>
        </p:txBody>
      </p:sp>
      <p:sp>
        <p:nvSpPr>
          <p:cNvPr id="2" name="Textfeld 8">
            <a:extLst>
              <a:ext uri="{FF2B5EF4-FFF2-40B4-BE49-F238E27FC236}">
                <a16:creationId xmlns:a16="http://schemas.microsoft.com/office/drawing/2014/main" id="{9322F8B0-DADA-76F8-1418-F1F404ADACD8}"/>
              </a:ext>
            </a:extLst>
          </p:cNvPr>
          <p:cNvSpPr txBox="1">
            <a:spLocks noChangeArrowheads="1"/>
          </p:cNvSpPr>
          <p:nvPr/>
        </p:nvSpPr>
        <p:spPr bwMode="auto">
          <a:xfrm>
            <a:off x="7450051" y="6362721"/>
            <a:ext cx="1109836" cy="276999"/>
          </a:xfrm>
          <a:prstGeom prst="rect">
            <a:avLst/>
          </a:prstGeom>
          <a:solidFill>
            <a:srgbClr val="6B9B2B"/>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Arial" charset="0"/>
                <a:ea typeface="+mn-ea"/>
                <a:cs typeface="Times New Roman" pitchFamily="18" charset="0"/>
              </a:rPr>
              <a:t>Fotos Kunz</a:t>
            </a:r>
          </a:p>
        </p:txBody>
      </p:sp>
    </p:spTree>
    <p:extLst>
      <p:ext uri="{BB962C8B-B14F-4D97-AF65-F5344CB8AC3E}">
        <p14:creationId xmlns:p14="http://schemas.microsoft.com/office/powerpoint/2010/main" val="2639330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942"/>
                                        </p:tgtEl>
                                        <p:attrNameLst>
                                          <p:attrName>style.visibility</p:attrName>
                                        </p:attrNameLst>
                                      </p:cBhvr>
                                      <p:to>
                                        <p:strVal val="visible"/>
                                      </p:to>
                                    </p:set>
                                    <p:anim calcmode="lin" valueType="num">
                                      <p:cBhvr additive="base">
                                        <p:cTn id="7" dur="500" fill="hold"/>
                                        <p:tgtEl>
                                          <p:spTgt spid="39942"/>
                                        </p:tgtEl>
                                        <p:attrNameLst>
                                          <p:attrName>ppt_x</p:attrName>
                                        </p:attrNameLst>
                                      </p:cBhvr>
                                      <p:tavLst>
                                        <p:tav tm="0">
                                          <p:val>
                                            <p:strVal val="#ppt_x"/>
                                          </p:val>
                                        </p:tav>
                                        <p:tav tm="100000">
                                          <p:val>
                                            <p:strVal val="#ppt_x"/>
                                          </p:val>
                                        </p:tav>
                                      </p:tavLst>
                                    </p:anim>
                                    <p:anim calcmode="lin" valueType="num">
                                      <p:cBhvr additive="base">
                                        <p:cTn id="8" dur="500" fill="hold"/>
                                        <p:tgtEl>
                                          <p:spTgt spid="3994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9941"/>
                                        </p:tgtEl>
                                        <p:attrNameLst>
                                          <p:attrName>style.visibility</p:attrName>
                                        </p:attrNameLst>
                                      </p:cBhvr>
                                      <p:to>
                                        <p:strVal val="visible"/>
                                      </p:to>
                                    </p:set>
                                    <p:anim calcmode="lin" valueType="num">
                                      <p:cBhvr additive="base">
                                        <p:cTn id="13" dur="500" fill="hold"/>
                                        <p:tgtEl>
                                          <p:spTgt spid="39941"/>
                                        </p:tgtEl>
                                        <p:attrNameLst>
                                          <p:attrName>ppt_x</p:attrName>
                                        </p:attrNameLst>
                                      </p:cBhvr>
                                      <p:tavLst>
                                        <p:tav tm="0">
                                          <p:val>
                                            <p:strVal val="#ppt_x"/>
                                          </p:val>
                                        </p:tav>
                                        <p:tav tm="100000">
                                          <p:val>
                                            <p:strVal val="#ppt_x"/>
                                          </p:val>
                                        </p:tav>
                                      </p:tavLst>
                                    </p:anim>
                                    <p:anim calcmode="lin" valueType="num">
                                      <p:cBhvr additive="base">
                                        <p:cTn id="14" dur="500" fill="hold"/>
                                        <p:tgtEl>
                                          <p:spTgt spid="399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021B6F74-BBAD-600D-ADD4-08588C55CDCA}"/>
              </a:ext>
            </a:extLst>
          </p:cNvPr>
          <p:cNvPicPr>
            <a:picLocks noChangeAspect="1"/>
          </p:cNvPicPr>
          <p:nvPr/>
        </p:nvPicPr>
        <p:blipFill>
          <a:blip r:embed="rId3"/>
          <a:stretch>
            <a:fillRect/>
          </a:stretch>
        </p:blipFill>
        <p:spPr>
          <a:xfrm>
            <a:off x="8946" y="-1"/>
            <a:ext cx="6291246" cy="5713571"/>
          </a:xfrm>
          <a:prstGeom prst="rect">
            <a:avLst/>
          </a:prstGeom>
        </p:spPr>
      </p:pic>
      <p:sp>
        <p:nvSpPr>
          <p:cNvPr id="35843" name="Textfeld 4"/>
          <p:cNvSpPr txBox="1">
            <a:spLocks noChangeArrowheads="1"/>
          </p:cNvSpPr>
          <p:nvPr/>
        </p:nvSpPr>
        <p:spPr bwMode="auto">
          <a:xfrm>
            <a:off x="4369874" y="5042118"/>
            <a:ext cx="4752528" cy="1815882"/>
          </a:xfrm>
          <a:prstGeom prst="rect">
            <a:avLst/>
          </a:prstGeom>
          <a:solidFill>
            <a:schemeClr val="tx1"/>
          </a:solidFill>
          <a:ln w="9525">
            <a:noFill/>
            <a:miter lim="800000"/>
            <a:headEnd/>
            <a:tailEnd/>
          </a:ln>
        </p:spPr>
        <p:txBody>
          <a:bodyPr wrap="square">
            <a:spAutoFit/>
          </a:bodyPr>
          <a:lstStyle/>
          <a:p>
            <a:pPr algn="ctr" fontAlgn="base">
              <a:spcBef>
                <a:spcPct val="0"/>
              </a:spcBef>
              <a:spcAft>
                <a:spcPct val="0"/>
              </a:spcAft>
              <a:defRPr/>
            </a:pPr>
            <a:r>
              <a:rPr lang="de-DE" sz="2800" b="1" dirty="0">
                <a:solidFill>
                  <a:srgbClr val="000000"/>
                </a:solidFill>
                <a:latin typeface="Times New Roman" pitchFamily="18" charset="0"/>
                <a:cs typeface="Arial" charset="0"/>
              </a:rPr>
              <a:t>und bei den </a:t>
            </a:r>
            <a:r>
              <a:rPr lang="de-DE" sz="2800" b="1" dirty="0">
                <a:solidFill>
                  <a:srgbClr val="C00000"/>
                </a:solidFill>
                <a:latin typeface="Times New Roman" pitchFamily="18" charset="0"/>
                <a:cs typeface="Arial" charset="0"/>
              </a:rPr>
              <a:t>Insekten</a:t>
            </a:r>
            <a:r>
              <a:rPr lang="de-DE" sz="2800" b="1" dirty="0">
                <a:solidFill>
                  <a:srgbClr val="000000"/>
                </a:solidFill>
                <a:latin typeface="Times New Roman" pitchFamily="18" charset="0"/>
                <a:cs typeface="Arial" charset="0"/>
              </a:rPr>
              <a:t> </a:t>
            </a:r>
          </a:p>
          <a:p>
            <a:pPr algn="ctr" fontAlgn="base">
              <a:spcBef>
                <a:spcPct val="0"/>
              </a:spcBef>
              <a:spcAft>
                <a:spcPct val="0"/>
              </a:spcAft>
              <a:defRPr/>
            </a:pPr>
            <a:r>
              <a:rPr lang="de-DE" sz="2800" b="1" dirty="0">
                <a:solidFill>
                  <a:srgbClr val="000000"/>
                </a:solidFill>
                <a:latin typeface="Times New Roman" pitchFamily="18" charset="0"/>
                <a:cs typeface="Arial" charset="0"/>
              </a:rPr>
              <a:t>ist es noch schlimmer:</a:t>
            </a:r>
          </a:p>
          <a:p>
            <a:pPr algn="ctr" fontAlgn="base">
              <a:spcBef>
                <a:spcPct val="0"/>
              </a:spcBef>
              <a:spcAft>
                <a:spcPct val="0"/>
              </a:spcAft>
              <a:defRPr/>
            </a:pPr>
            <a:r>
              <a:rPr lang="de-DE" sz="2800" b="1" dirty="0">
                <a:solidFill>
                  <a:srgbClr val="0000FF"/>
                </a:solidFill>
                <a:latin typeface="Times New Roman" pitchFamily="18" charset="0"/>
                <a:cs typeface="Calibri" pitchFamily="34" charset="0"/>
              </a:rPr>
              <a:t>Verlust von 80% </a:t>
            </a:r>
          </a:p>
          <a:p>
            <a:pPr algn="ctr" fontAlgn="base">
              <a:spcBef>
                <a:spcPct val="0"/>
              </a:spcBef>
              <a:spcAft>
                <a:spcPct val="0"/>
              </a:spcAft>
              <a:defRPr/>
            </a:pPr>
            <a:r>
              <a:rPr lang="de-DE" sz="2800" b="1" dirty="0">
                <a:solidFill>
                  <a:srgbClr val="000000"/>
                </a:solidFill>
                <a:latin typeface="Times New Roman" pitchFamily="18" charset="0"/>
                <a:cs typeface="Calibri" pitchFamily="34" charset="0"/>
              </a:rPr>
              <a:t>allein in den letzten </a:t>
            </a:r>
            <a:r>
              <a:rPr lang="de-DE" sz="2800" b="1" dirty="0">
                <a:solidFill>
                  <a:srgbClr val="C00000"/>
                </a:solidFill>
                <a:latin typeface="Times New Roman" pitchFamily="18" charset="0"/>
                <a:cs typeface="Arial" charset="0"/>
              </a:rPr>
              <a:t>30 Jahren</a:t>
            </a:r>
            <a:endParaRPr lang="de-DE" sz="2200" b="1" dirty="0">
              <a:solidFill>
                <a:srgbClr val="C00000"/>
              </a:solidFill>
              <a:latin typeface="Times New Roman" pitchFamily="18" charset="0"/>
              <a:cs typeface="Calibri" pitchFamily="34" charset="0"/>
            </a:endParaRPr>
          </a:p>
        </p:txBody>
      </p:sp>
      <p:sp>
        <p:nvSpPr>
          <p:cNvPr id="5" name="Textfeld 8">
            <a:extLst>
              <a:ext uri="{FF2B5EF4-FFF2-40B4-BE49-F238E27FC236}">
                <a16:creationId xmlns:a16="http://schemas.microsoft.com/office/drawing/2014/main" id="{22D78BBE-7BE8-CA8C-2919-90351B5D22CF}"/>
              </a:ext>
            </a:extLst>
          </p:cNvPr>
          <p:cNvSpPr txBox="1">
            <a:spLocks noChangeArrowheads="1"/>
          </p:cNvSpPr>
          <p:nvPr/>
        </p:nvSpPr>
        <p:spPr bwMode="auto">
          <a:xfrm>
            <a:off x="3260038" y="5264407"/>
            <a:ext cx="1109836" cy="461665"/>
          </a:xfrm>
          <a:prstGeom prst="rect">
            <a:avLst/>
          </a:prstGeom>
          <a:solidFill>
            <a:schemeClr val="tx2">
              <a:lumMod val="60000"/>
              <a:lumOff val="40000"/>
            </a:schemeClr>
          </a:solidFill>
          <a:ln w="9525">
            <a:noFill/>
            <a:miter lim="800000"/>
            <a:headEnd/>
            <a:tailEnd/>
          </a:ln>
        </p:spPr>
        <p:txBody>
          <a:bodyPr wrap="square">
            <a:spAutoFit/>
          </a:bodyPr>
          <a:lstStyle/>
          <a:p>
            <a:pPr algn="ctr" fontAlgn="base">
              <a:spcBef>
                <a:spcPct val="50000"/>
              </a:spcBef>
              <a:spcAft>
                <a:spcPct val="0"/>
              </a:spcAft>
              <a:defRPr/>
            </a:pPr>
            <a:r>
              <a:rPr lang="de-DE" sz="1200" b="1" dirty="0">
                <a:solidFill>
                  <a:srgbClr val="FFFFFF"/>
                </a:solidFill>
                <a:latin typeface="Times New Roman" panose="02020603050405020304" pitchFamily="18" charset="0"/>
                <a:cs typeface="Times New Roman" panose="02020603050405020304" pitchFamily="18" charset="0"/>
              </a:rPr>
              <a:t> </a:t>
            </a:r>
            <a:r>
              <a:rPr lang="de-DE" sz="1200" b="1" dirty="0">
                <a:solidFill>
                  <a:srgbClr val="000000"/>
                </a:solidFill>
                <a:latin typeface="Times New Roman" panose="02020603050405020304" pitchFamily="18" charset="0"/>
                <a:cs typeface="Times New Roman" panose="02020603050405020304" pitchFamily="18" charset="0"/>
              </a:rPr>
              <a:t>Kunz 21560 1.6.17</a:t>
            </a:r>
          </a:p>
        </p:txBody>
      </p:sp>
      <p:sp>
        <p:nvSpPr>
          <p:cNvPr id="2" name="Textfeld 8">
            <a:extLst>
              <a:ext uri="{FF2B5EF4-FFF2-40B4-BE49-F238E27FC236}">
                <a16:creationId xmlns:a16="http://schemas.microsoft.com/office/drawing/2014/main" id="{1A7B6D76-F18D-D00F-FEAB-CCD78105CD73}"/>
              </a:ext>
            </a:extLst>
          </p:cNvPr>
          <p:cNvSpPr txBox="1">
            <a:spLocks noChangeArrowheads="1"/>
          </p:cNvSpPr>
          <p:nvPr/>
        </p:nvSpPr>
        <p:spPr bwMode="auto">
          <a:xfrm>
            <a:off x="21598" y="5707205"/>
            <a:ext cx="4348276" cy="646331"/>
          </a:xfrm>
          <a:prstGeom prst="rect">
            <a:avLst/>
          </a:prstGeom>
          <a:solidFill>
            <a:schemeClr val="tx2">
              <a:lumMod val="60000"/>
              <a:lumOff val="40000"/>
            </a:schemeClr>
          </a:solidFill>
          <a:ln w="9525">
            <a:noFill/>
            <a:miter lim="800000"/>
            <a:headEnd/>
            <a:tailEnd/>
          </a:ln>
        </p:spPr>
        <p:txBody>
          <a:bodyPr wrap="square">
            <a:spAutoFit/>
          </a:bodyPr>
          <a:lstStyle/>
          <a:p>
            <a:pPr algn="ctr" fontAlgn="base">
              <a:spcBef>
                <a:spcPct val="50000"/>
              </a:spcBef>
              <a:spcAft>
                <a:spcPct val="0"/>
              </a:spcAft>
              <a:defRPr/>
            </a:pPr>
            <a:r>
              <a:rPr lang="de-DE" b="1" dirty="0">
                <a:solidFill>
                  <a:srgbClr val="FFFFFF"/>
                </a:solidFill>
                <a:latin typeface="Times New Roman" panose="02020603050405020304" pitchFamily="18" charset="0"/>
                <a:cs typeface="Times New Roman" panose="02020603050405020304" pitchFamily="18" charset="0"/>
              </a:rPr>
              <a:t> </a:t>
            </a:r>
            <a:r>
              <a:rPr lang="de-DE" b="1" dirty="0">
                <a:solidFill>
                  <a:srgbClr val="000000"/>
                </a:solidFill>
                <a:latin typeface="Times New Roman" panose="02020603050405020304" pitchFamily="18" charset="0"/>
                <a:cs typeface="Times New Roman" panose="02020603050405020304" pitchFamily="18" charset="0"/>
              </a:rPr>
              <a:t>Cupido minimus, </a:t>
            </a:r>
            <a:r>
              <a:rPr lang="de-DE" b="1" dirty="0" err="1">
                <a:solidFill>
                  <a:srgbClr val="000000"/>
                </a:solidFill>
                <a:latin typeface="Times New Roman" panose="02020603050405020304" pitchFamily="18" charset="0"/>
                <a:cs typeface="Times New Roman" panose="02020603050405020304" pitchFamily="18" charset="0"/>
              </a:rPr>
              <a:t>Plebeius</a:t>
            </a:r>
            <a:r>
              <a:rPr lang="de-DE" b="1" dirty="0">
                <a:solidFill>
                  <a:srgbClr val="000000"/>
                </a:solidFill>
                <a:latin typeface="Times New Roman" panose="02020603050405020304" pitchFamily="18" charset="0"/>
                <a:cs typeface="Times New Roman" panose="02020603050405020304" pitchFamily="18" charset="0"/>
              </a:rPr>
              <a:t> </a:t>
            </a:r>
            <a:r>
              <a:rPr lang="de-DE" b="1" dirty="0" err="1">
                <a:solidFill>
                  <a:srgbClr val="000000"/>
                </a:solidFill>
                <a:latin typeface="Times New Roman" panose="02020603050405020304" pitchFamily="18" charset="0"/>
                <a:cs typeface="Times New Roman" panose="02020603050405020304" pitchFamily="18" charset="0"/>
              </a:rPr>
              <a:t>argus</a:t>
            </a:r>
            <a:r>
              <a:rPr lang="de-DE" b="1" dirty="0">
                <a:solidFill>
                  <a:srgbClr val="000000"/>
                </a:solidFill>
                <a:latin typeface="Times New Roman" panose="02020603050405020304" pitchFamily="18" charset="0"/>
                <a:cs typeface="Times New Roman" panose="02020603050405020304" pitchFamily="18" charset="0"/>
              </a:rPr>
              <a:t> und </a:t>
            </a:r>
            <a:r>
              <a:rPr lang="de-DE" b="1" dirty="0" err="1">
                <a:solidFill>
                  <a:srgbClr val="000000"/>
                </a:solidFill>
                <a:latin typeface="Times New Roman" panose="02020603050405020304" pitchFamily="18" charset="0"/>
                <a:cs typeface="Times New Roman" panose="02020603050405020304" pitchFamily="18" charset="0"/>
              </a:rPr>
              <a:t>Polyommatus</a:t>
            </a:r>
            <a:r>
              <a:rPr lang="de-DE" b="1" dirty="0">
                <a:solidFill>
                  <a:srgbClr val="000000"/>
                </a:solidFill>
                <a:latin typeface="Times New Roman" panose="02020603050405020304" pitchFamily="18" charset="0"/>
                <a:cs typeface="Times New Roman" panose="02020603050405020304" pitchFamily="18" charset="0"/>
              </a:rPr>
              <a:t> </a:t>
            </a:r>
            <a:r>
              <a:rPr lang="de-DE" b="1" dirty="0" err="1">
                <a:solidFill>
                  <a:srgbClr val="000000"/>
                </a:solidFill>
                <a:latin typeface="Times New Roman" panose="02020603050405020304" pitchFamily="18" charset="0"/>
                <a:cs typeface="Times New Roman" panose="02020603050405020304" pitchFamily="18" charset="0"/>
              </a:rPr>
              <a:t>dorylas</a:t>
            </a:r>
            <a:endParaRPr lang="de-DE" b="1"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31269084"/>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498A4ECD-0ECB-D309-C1AA-48D1EE9FE482}"/>
              </a:ext>
            </a:extLst>
          </p:cNvPr>
          <p:cNvPicPr>
            <a:picLocks noChangeAspect="1"/>
          </p:cNvPicPr>
          <p:nvPr/>
        </p:nvPicPr>
        <p:blipFill>
          <a:blip r:embed="rId3"/>
          <a:stretch>
            <a:fillRect/>
          </a:stretch>
        </p:blipFill>
        <p:spPr>
          <a:xfrm>
            <a:off x="0" y="0"/>
            <a:ext cx="9144000" cy="6884156"/>
          </a:xfrm>
          <a:prstGeom prst="rect">
            <a:avLst/>
          </a:prstGeom>
        </p:spPr>
      </p:pic>
      <p:sp>
        <p:nvSpPr>
          <p:cNvPr id="2" name="Textfeld 1">
            <a:extLst>
              <a:ext uri="{FF2B5EF4-FFF2-40B4-BE49-F238E27FC236}">
                <a16:creationId xmlns:a16="http://schemas.microsoft.com/office/drawing/2014/main" id="{0DD84AAB-AC55-517E-318A-D55CE551F451}"/>
              </a:ext>
            </a:extLst>
          </p:cNvPr>
          <p:cNvSpPr txBox="1">
            <a:spLocks noChangeArrowheads="1"/>
          </p:cNvSpPr>
          <p:nvPr/>
        </p:nvSpPr>
        <p:spPr bwMode="auto">
          <a:xfrm>
            <a:off x="378131" y="182976"/>
            <a:ext cx="4049855" cy="830997"/>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andererseits die Arten der </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mediterranen</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Lichtwälder:</a:t>
            </a:r>
          </a:p>
        </p:txBody>
      </p:sp>
      <p:sp>
        <p:nvSpPr>
          <p:cNvPr id="3" name="Textfeld 8">
            <a:extLst>
              <a:ext uri="{FF2B5EF4-FFF2-40B4-BE49-F238E27FC236}">
                <a16:creationId xmlns:a16="http://schemas.microsoft.com/office/drawing/2014/main" id="{0E775257-D4EF-FC5C-8F14-9C8792CF2C8A}"/>
              </a:ext>
            </a:extLst>
          </p:cNvPr>
          <p:cNvSpPr txBox="1">
            <a:spLocks noChangeArrowheads="1"/>
          </p:cNvSpPr>
          <p:nvPr/>
        </p:nvSpPr>
        <p:spPr bwMode="auto">
          <a:xfrm>
            <a:off x="1082000" y="6305655"/>
            <a:ext cx="2642112" cy="276999"/>
          </a:xfrm>
          <a:prstGeom prst="rect">
            <a:avLst/>
          </a:prstGeom>
          <a:solidFill>
            <a:schemeClr val="bg1">
              <a:lumMod val="50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Arial" charset="0"/>
                <a:ea typeface="+mn-ea"/>
                <a:cs typeface="Times New Roman" pitchFamily="18" charset="0"/>
              </a:rPr>
              <a:t>Werner Kunz </a:t>
            </a:r>
            <a:r>
              <a:rPr kumimoji="0" lang="de-DE" sz="1200" b="0" i="0" u="none" strike="noStrike" kern="1200" cap="none" spc="0" normalizeH="0" baseline="0" noProof="0" dirty="0">
                <a:ln>
                  <a:noFill/>
                </a:ln>
                <a:solidFill>
                  <a:srgbClr val="FFFFFF"/>
                </a:solidFill>
                <a:effectLst/>
                <a:uLnTx/>
                <a:uFillTx/>
                <a:latin typeface="Arial" charset="0"/>
                <a:ea typeface="+mn-ea"/>
                <a:cs typeface="Arial" charset="0"/>
              </a:rPr>
              <a:t>21.08.2022  37882</a:t>
            </a:r>
            <a:endParaRPr kumimoji="0" lang="de-DE" sz="1200" b="0" i="0" u="none" strike="noStrike" kern="1200" cap="none" spc="0" normalizeH="0" baseline="0" noProof="0" dirty="0">
              <a:ln>
                <a:noFill/>
              </a:ln>
              <a:solidFill>
                <a:srgbClr val="FFFFFF"/>
              </a:solidFill>
              <a:effectLst/>
              <a:uLnTx/>
              <a:uFillTx/>
              <a:latin typeface="Arial" charset="0"/>
              <a:ea typeface="+mn-ea"/>
              <a:cs typeface="Times New Roman" pitchFamily="18" charset="0"/>
            </a:endParaRPr>
          </a:p>
        </p:txBody>
      </p:sp>
      <p:pic>
        <p:nvPicPr>
          <p:cNvPr id="8" name="Grafik 7">
            <a:extLst>
              <a:ext uri="{FF2B5EF4-FFF2-40B4-BE49-F238E27FC236}">
                <a16:creationId xmlns:a16="http://schemas.microsoft.com/office/drawing/2014/main" id="{8F3A2A5D-5AA5-5F9C-68CF-2B368F008F6C}"/>
              </a:ext>
            </a:extLst>
          </p:cNvPr>
          <p:cNvPicPr>
            <a:picLocks noChangeAspect="1"/>
          </p:cNvPicPr>
          <p:nvPr/>
        </p:nvPicPr>
        <p:blipFill>
          <a:blip r:embed="rId4"/>
          <a:stretch>
            <a:fillRect/>
          </a:stretch>
        </p:blipFill>
        <p:spPr>
          <a:xfrm>
            <a:off x="1130489" y="3630587"/>
            <a:ext cx="3441513" cy="2678735"/>
          </a:xfrm>
          <a:prstGeom prst="rect">
            <a:avLst/>
          </a:prstGeom>
        </p:spPr>
      </p:pic>
      <p:sp>
        <p:nvSpPr>
          <p:cNvPr id="11" name="Textfeld 8">
            <a:extLst>
              <a:ext uri="{FF2B5EF4-FFF2-40B4-BE49-F238E27FC236}">
                <a16:creationId xmlns:a16="http://schemas.microsoft.com/office/drawing/2014/main" id="{A008A6DA-D4BE-5BBF-F1E6-E91A64666256}"/>
              </a:ext>
            </a:extLst>
          </p:cNvPr>
          <p:cNvSpPr txBox="1">
            <a:spLocks noChangeArrowheads="1"/>
          </p:cNvSpPr>
          <p:nvPr/>
        </p:nvSpPr>
        <p:spPr bwMode="auto">
          <a:xfrm>
            <a:off x="4806112" y="6106426"/>
            <a:ext cx="2642112" cy="276999"/>
          </a:xfrm>
          <a:prstGeom prst="rect">
            <a:avLst/>
          </a:prstGeom>
          <a:solidFill>
            <a:schemeClr val="bg1">
              <a:lumMod val="50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Arial" charset="0"/>
                <a:ea typeface="+mn-ea"/>
                <a:cs typeface="Times New Roman" pitchFamily="18" charset="0"/>
              </a:rPr>
              <a:t>Werner Kunz </a:t>
            </a:r>
            <a:r>
              <a:rPr kumimoji="0" lang="de-DE" sz="1200" b="0" i="0" u="none" strike="noStrike" kern="1200" cap="none" spc="0" normalizeH="0" baseline="0" noProof="0" dirty="0">
                <a:ln>
                  <a:noFill/>
                </a:ln>
                <a:solidFill>
                  <a:srgbClr val="FFFFFF"/>
                </a:solidFill>
                <a:effectLst/>
                <a:uLnTx/>
                <a:uFillTx/>
                <a:latin typeface="Arial" charset="0"/>
                <a:ea typeface="+mn-ea"/>
                <a:cs typeface="Arial" charset="0"/>
              </a:rPr>
              <a:t>26.06.2014  27078</a:t>
            </a:r>
            <a:endParaRPr kumimoji="0" lang="de-DE" sz="1200" b="0" i="0" u="none" strike="noStrike" kern="1200" cap="none" spc="0" normalizeH="0" baseline="0" noProof="0" dirty="0">
              <a:ln>
                <a:noFill/>
              </a:ln>
              <a:solidFill>
                <a:srgbClr val="FFFFFF"/>
              </a:solidFill>
              <a:effectLst/>
              <a:uLnTx/>
              <a:uFillTx/>
              <a:latin typeface="Arial" charset="0"/>
              <a:ea typeface="+mn-ea"/>
              <a:cs typeface="Times New Roman" pitchFamily="18" charset="0"/>
            </a:endParaRPr>
          </a:p>
        </p:txBody>
      </p:sp>
      <p:pic>
        <p:nvPicPr>
          <p:cNvPr id="13" name="Grafik 12">
            <a:extLst>
              <a:ext uri="{FF2B5EF4-FFF2-40B4-BE49-F238E27FC236}">
                <a16:creationId xmlns:a16="http://schemas.microsoft.com/office/drawing/2014/main" id="{5E6FFE62-8262-03DA-42ED-F5727AA54E21}"/>
              </a:ext>
            </a:extLst>
          </p:cNvPr>
          <p:cNvPicPr>
            <a:picLocks noChangeAspect="1"/>
          </p:cNvPicPr>
          <p:nvPr/>
        </p:nvPicPr>
        <p:blipFill>
          <a:blip r:embed="rId5"/>
          <a:stretch>
            <a:fillRect/>
          </a:stretch>
        </p:blipFill>
        <p:spPr>
          <a:xfrm>
            <a:off x="4436655" y="2492898"/>
            <a:ext cx="4183743" cy="358933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fill="hold"/>
                                        <p:tgtEl>
                                          <p:spTgt spid="13"/>
                                        </p:tgtEl>
                                        <p:attrNameLst>
                                          <p:attrName>ppt_x</p:attrName>
                                        </p:attrNameLst>
                                      </p:cBhvr>
                                      <p:tavLst>
                                        <p:tav tm="0">
                                          <p:val>
                                            <p:strVal val="#ppt_x"/>
                                          </p:val>
                                        </p:tav>
                                        <p:tav tm="100000">
                                          <p:val>
                                            <p:strVal val="#ppt_x"/>
                                          </p:val>
                                        </p:tav>
                                      </p:tavLst>
                                    </p:anim>
                                    <p:anim calcmode="lin" valueType="num">
                                      <p:cBhvr additive="base">
                                        <p:cTn id="18" dur="500" fill="hold"/>
                                        <p:tgtEl>
                                          <p:spTgt spid="13"/>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5" name="Textfeld 2"/>
          <p:cNvSpPr txBox="1">
            <a:spLocks noChangeArrowheads="1"/>
          </p:cNvSpPr>
          <p:nvPr/>
        </p:nvSpPr>
        <p:spPr bwMode="auto">
          <a:xfrm>
            <a:off x="395536" y="148364"/>
            <a:ext cx="8496944" cy="1200329"/>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Die einzig wirklich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endemischen Mitteleuropäer</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unter den Schmetterlingen sind Bewohner der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Hoch-Alpen</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(wie hier z.B. </a:t>
            </a:r>
            <a:r>
              <a:rPr kumimoji="0" lang="de-DE" sz="2400" b="0" i="1"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Erebia</a:t>
            </a:r>
            <a:r>
              <a:rPr kumimoji="0" lang="de-DE" sz="2400" b="0" i="1"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2400" b="0" i="1"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tyndarus</a:t>
            </a:r>
            <a:r>
              <a:rPr kumimoji="0" lang="de-DE" sz="2400" b="0" i="1"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endPar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p:txBody>
      </p:sp>
      <p:pic>
        <p:nvPicPr>
          <p:cNvPr id="3" name="Grafik 2">
            <a:extLst>
              <a:ext uri="{FF2B5EF4-FFF2-40B4-BE49-F238E27FC236}">
                <a16:creationId xmlns:a16="http://schemas.microsoft.com/office/drawing/2014/main" id="{0D1BD1E0-4E16-0DBC-C002-CE564C1E99C6}"/>
              </a:ext>
            </a:extLst>
          </p:cNvPr>
          <p:cNvPicPr>
            <a:picLocks noChangeAspect="1"/>
          </p:cNvPicPr>
          <p:nvPr/>
        </p:nvPicPr>
        <p:blipFill>
          <a:blip r:embed="rId3"/>
          <a:stretch>
            <a:fillRect/>
          </a:stretch>
        </p:blipFill>
        <p:spPr>
          <a:xfrm>
            <a:off x="1907704" y="2492896"/>
            <a:ext cx="5472608" cy="4043590"/>
          </a:xfrm>
          <a:prstGeom prst="rect">
            <a:avLst/>
          </a:prstGeom>
        </p:spPr>
      </p:pic>
      <p:sp>
        <p:nvSpPr>
          <p:cNvPr id="4" name="Textfeld 8">
            <a:extLst>
              <a:ext uri="{FF2B5EF4-FFF2-40B4-BE49-F238E27FC236}">
                <a16:creationId xmlns:a16="http://schemas.microsoft.com/office/drawing/2014/main" id="{CD72BDE2-7D45-6E35-84BF-4523BC4A8BA5}"/>
              </a:ext>
            </a:extLst>
          </p:cNvPr>
          <p:cNvSpPr txBox="1">
            <a:spLocks noChangeArrowheads="1"/>
          </p:cNvSpPr>
          <p:nvPr/>
        </p:nvSpPr>
        <p:spPr bwMode="auto">
          <a:xfrm>
            <a:off x="5656216" y="6259489"/>
            <a:ext cx="1872208" cy="276999"/>
          </a:xfrm>
          <a:prstGeom prst="rect">
            <a:avLst/>
          </a:prstGeom>
          <a:solidFill>
            <a:schemeClr val="bg1">
              <a:lumMod val="50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1200" b="0" i="0" u="none" strike="noStrike" kern="1200" cap="none" spc="0" normalizeH="0" baseline="0" noProof="0" dirty="0">
                <a:ln>
                  <a:noFill/>
                </a:ln>
                <a:solidFill>
                  <a:srgbClr val="FFFFFF"/>
                </a:solidFill>
                <a:effectLst/>
                <a:uLnTx/>
                <a:uFillTx/>
                <a:latin typeface="Arial" charset="0"/>
                <a:ea typeface="+mn-ea"/>
                <a:cs typeface="Times New Roman" pitchFamily="18" charset="0"/>
              </a:rPr>
              <a:t>Werner Kunz </a:t>
            </a:r>
            <a:r>
              <a:rPr kumimoji="0" lang="de-DE" sz="1200" b="0" i="0" u="none" strike="noStrike" kern="1200" cap="none" spc="0" normalizeH="0" baseline="0" noProof="0" dirty="0">
                <a:ln>
                  <a:noFill/>
                </a:ln>
                <a:solidFill>
                  <a:srgbClr val="FFFFFF"/>
                </a:solidFill>
                <a:effectLst/>
                <a:uLnTx/>
                <a:uFillTx/>
                <a:latin typeface="Arial" charset="0"/>
                <a:ea typeface="+mn-ea"/>
                <a:cs typeface="Arial" charset="0"/>
              </a:rPr>
              <a:t>Juli 2023</a:t>
            </a:r>
            <a:endParaRPr kumimoji="0" lang="de-DE" sz="1200" b="0" i="0" u="none" strike="noStrike" kern="1200" cap="none" spc="0" normalizeH="0" baseline="0" noProof="0" dirty="0">
              <a:ln>
                <a:noFill/>
              </a:ln>
              <a:solidFill>
                <a:srgbClr val="FFFFFF"/>
              </a:solidFill>
              <a:effectLst/>
              <a:uLnTx/>
              <a:uFillTx/>
              <a:latin typeface="Arial" charset="0"/>
              <a:ea typeface="+mn-ea"/>
              <a:cs typeface="Times New Roman" pitchFamily="18" charset="0"/>
            </a:endParaRPr>
          </a:p>
        </p:txBody>
      </p:sp>
      <p:sp>
        <p:nvSpPr>
          <p:cNvPr id="5" name="Textfeld 2">
            <a:extLst>
              <a:ext uri="{FF2B5EF4-FFF2-40B4-BE49-F238E27FC236}">
                <a16:creationId xmlns:a16="http://schemas.microsoft.com/office/drawing/2014/main" id="{B5834E30-8FB0-AE6C-BDBD-8F40E4B0A333}"/>
              </a:ext>
            </a:extLst>
          </p:cNvPr>
          <p:cNvSpPr txBox="1">
            <a:spLocks noChangeArrowheads="1"/>
          </p:cNvSpPr>
          <p:nvPr/>
        </p:nvSpPr>
        <p:spPr bwMode="auto">
          <a:xfrm>
            <a:off x="1151508" y="1562310"/>
            <a:ext cx="6985000" cy="830997"/>
          </a:xfrm>
          <a:prstGeom prst="rect">
            <a:avLst/>
          </a:prstGeom>
          <a:solidFill>
            <a:schemeClr val="tx1"/>
          </a:solidFill>
          <a:ln w="9525">
            <a:noFill/>
            <a:miter lim="800000"/>
            <a:headEnd/>
            <a:tailEnd/>
          </a:ln>
        </p:spPr>
        <p:txBody>
          <a:bodyPr>
            <a:spAutoFit/>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Sie haben die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Glaziale überlebt </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und konnten sich in den Interglazialen in die alpinen Höhen zurückziehen</a:t>
            </a:r>
          </a:p>
        </p:txBody>
      </p:sp>
    </p:spTree>
    <p:extLst>
      <p:ext uri="{BB962C8B-B14F-4D97-AF65-F5344CB8AC3E}">
        <p14:creationId xmlns:p14="http://schemas.microsoft.com/office/powerpoint/2010/main" val="104274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2">
            <a:extLst>
              <a:ext uri="{FF2B5EF4-FFF2-40B4-BE49-F238E27FC236}">
                <a16:creationId xmlns:a16="http://schemas.microsoft.com/office/drawing/2014/main" id="{92F987DB-2A78-6824-C208-3F492299F3D3}"/>
              </a:ext>
            </a:extLst>
          </p:cNvPr>
          <p:cNvSpPr txBox="1">
            <a:spLocks noChangeArrowheads="1"/>
          </p:cNvSpPr>
          <p:nvPr/>
        </p:nvSpPr>
        <p:spPr bwMode="auto">
          <a:xfrm>
            <a:off x="251520" y="866037"/>
            <a:ext cx="8712968" cy="4154984"/>
          </a:xfrm>
          <a:prstGeom prst="rect">
            <a:avLst/>
          </a:prstGeom>
          <a:solidFill>
            <a:schemeClr val="tx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Sonst sind die meisten </a:t>
            </a:r>
            <a:r>
              <a:rPr kumimoji="0" lang="de-DE"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Tagfalter </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bei uns eigentlich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nicht</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wirklich heimische, für Deutschland typische Arten</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sondern stattdessen:</a:t>
            </a:r>
          </a:p>
          <a:p>
            <a:pPr marL="0" marR="0" lvl="0" indent="0" algn="l" defTabSz="914400" rtl="0" eaLnBrk="1" fontAlgn="base" latinLnBrk="0" hangingPunct="1">
              <a:lnSpc>
                <a:spcPct val="100000"/>
              </a:lnSpc>
              <a:spcBef>
                <a:spcPts val="0"/>
              </a:spcBef>
              <a:spcAft>
                <a:spcPct val="0"/>
              </a:spcAft>
              <a:buClrTx/>
              <a:buSzTx/>
              <a:buFontTx/>
              <a:buNone/>
              <a:tabLst/>
              <a:defRPr/>
            </a:pPr>
            <a:endPar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342900" marR="0" lvl="0" indent="-342900" algn="l" defTabSz="914400" rtl="0" eaLnBrk="1" fontAlgn="base" latinLnBrk="0" hangingPunct="1">
              <a:lnSpc>
                <a:spcPct val="100000"/>
              </a:lnSpc>
              <a:spcBef>
                <a:spcPts val="0"/>
              </a:spcBef>
              <a:spcAft>
                <a:spcPct val="0"/>
              </a:spcAft>
              <a:buClrTx/>
              <a:buSzTx/>
              <a:buFont typeface="Arial" panose="020B0604020202020204" pitchFamily="34" charset="0"/>
              <a:buChar char="•"/>
              <a:tabLst/>
              <a:defRPr/>
            </a:pPr>
            <a:r>
              <a:rPr kumimoji="0" lang="de-DE" sz="2400" b="1" i="0" u="none" strike="noStrike" kern="1200" cap="none" spc="0" normalizeH="0" baseline="0" noProof="0" dirty="0" err="1">
                <a:ln>
                  <a:noFill/>
                </a:ln>
                <a:solidFill>
                  <a:srgbClr val="C00000"/>
                </a:solidFill>
                <a:effectLst/>
                <a:uLnTx/>
                <a:uFillTx/>
                <a:latin typeface="Times New Roman" pitchFamily="18" charset="0"/>
                <a:ea typeface="+mn-ea"/>
                <a:cs typeface="Times New Roman" pitchFamily="18" charset="0"/>
              </a:rPr>
              <a:t>ponto</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-mediterrane</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oder</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342900" marR="0" lvl="0" indent="-342900" algn="l" defTabSz="914400" rtl="0" eaLnBrk="1" fontAlgn="base" latinLnBrk="0" hangingPunct="1">
              <a:lnSpc>
                <a:spcPct val="100000"/>
              </a:lnSpc>
              <a:spcBef>
                <a:spcPts val="0"/>
              </a:spcBef>
              <a:spcAft>
                <a:spcPct val="0"/>
              </a:spcAft>
              <a:buClrTx/>
              <a:buSzTx/>
              <a:buFont typeface="Arial" panose="020B0604020202020204" pitchFamily="34" charset="0"/>
              <a:buChar char="•"/>
              <a:tabLst/>
              <a:defRPr/>
            </a:pPr>
            <a:r>
              <a:rPr kumimoji="0" lang="de-DE" sz="2400" b="1" i="0" u="none" strike="noStrike" kern="1200" cap="none" spc="0" normalizeH="0" baseline="0" noProof="0" dirty="0" err="1">
                <a:ln>
                  <a:noFill/>
                </a:ln>
                <a:solidFill>
                  <a:srgbClr val="C00000"/>
                </a:solidFill>
                <a:effectLst/>
                <a:uLnTx/>
                <a:uFillTx/>
                <a:latin typeface="Times New Roman" pitchFamily="18" charset="0"/>
                <a:ea typeface="+mn-ea"/>
                <a:cs typeface="Times New Roman" pitchFamily="18" charset="0"/>
              </a:rPr>
              <a:t>atlanto</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-mediterrane</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oder</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342900" marR="0" lvl="0" indent="-342900" algn="l" defTabSz="914400" rtl="0" eaLnBrk="1" fontAlgn="base" latinLnBrk="0" hangingPunct="1">
              <a:lnSpc>
                <a:spcPct val="100000"/>
              </a:lnSpc>
              <a:spcBef>
                <a:spcPts val="0"/>
              </a:spcBef>
              <a:spcAft>
                <a:spcPct val="0"/>
              </a:spcAft>
              <a:buClrTx/>
              <a:buSzTx/>
              <a:buFont typeface="Arial" panose="020B0604020202020204" pitchFamily="34" charset="0"/>
              <a:buChar char="•"/>
              <a:tabLst/>
              <a:defRPr/>
            </a:pPr>
            <a:r>
              <a:rPr kumimoji="0" lang="de-DE" sz="2400" b="1" i="0" u="none" strike="noStrike" kern="1200" cap="none" spc="0" normalizeH="0" baseline="0" noProof="0" dirty="0" err="1">
                <a:ln>
                  <a:noFill/>
                </a:ln>
                <a:solidFill>
                  <a:srgbClr val="C00000"/>
                </a:solidFill>
                <a:effectLst/>
                <a:uLnTx/>
                <a:uFillTx/>
                <a:latin typeface="Times New Roman" pitchFamily="18" charset="0"/>
                <a:ea typeface="+mn-ea"/>
                <a:cs typeface="Times New Roman" pitchFamily="18" charset="0"/>
              </a:rPr>
              <a:t>adriato</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-mediterrane </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Arten.</a:t>
            </a:r>
          </a:p>
          <a:p>
            <a:pPr marL="342900" marR="0" lvl="0" indent="-342900" algn="l" defTabSz="914400" rtl="0" eaLnBrk="1" fontAlgn="base" latinLnBrk="0" hangingPunct="1">
              <a:lnSpc>
                <a:spcPct val="100000"/>
              </a:lnSpc>
              <a:spcBef>
                <a:spcPts val="0"/>
              </a:spcBef>
              <a:spcAft>
                <a:spcPct val="0"/>
              </a:spcAft>
              <a:buClrTx/>
              <a:buSzTx/>
              <a:buFont typeface="Arial" panose="020B0604020202020204" pitchFamily="34" charset="0"/>
              <a:buChar char="•"/>
              <a:tabLst/>
              <a:defRPr/>
            </a:pPr>
            <a:endPar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Sie haben einen </a:t>
            </a:r>
            <a:r>
              <a:rPr kumimoji="0" lang="de-DE"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Migrationshintergrund</a:t>
            </a:r>
            <a:endParaRPr kumimoji="0" lang="de-DE" sz="2400" b="0"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und haben (auch heute noch) ihr </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Kernvorkommen</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im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Osten oder Süden Europas</a:t>
            </a:r>
          </a:p>
        </p:txBody>
      </p:sp>
    </p:spTree>
    <p:extLst>
      <p:ext uri="{BB962C8B-B14F-4D97-AF65-F5344CB8AC3E}">
        <p14:creationId xmlns:p14="http://schemas.microsoft.com/office/powerpoint/2010/main" val="4160035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5" name="Textfeld 2"/>
          <p:cNvSpPr txBox="1">
            <a:spLocks noChangeArrowheads="1"/>
          </p:cNvSpPr>
          <p:nvPr/>
        </p:nvSpPr>
        <p:spPr bwMode="auto">
          <a:xfrm>
            <a:off x="107504" y="5842670"/>
            <a:ext cx="8928992" cy="707886"/>
          </a:xfrm>
          <a:prstGeom prst="rect">
            <a:avLst/>
          </a:prstGeom>
          <a:solidFill>
            <a:schemeClr val="tx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Das Vorkommen ausgesuchter </a:t>
            </a:r>
            <a:r>
              <a:rPr kumimoji="0" lang="de-DE" sz="24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Tagfalter</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in Mitteleuropa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Schmitt, T. (2011): Einwanderungsrouten nach Mitteleuropa: </a:t>
            </a:r>
            <a:r>
              <a:rPr kumimoji="0" lang="de-DE" sz="16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Schmetterlinge.</a:t>
            </a: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r>
              <a:rPr kumimoji="0" lang="de-DE" sz="1600" b="0" i="0" u="none" strike="noStrike" kern="1200" cap="none" spc="0" normalizeH="0" baseline="0" noProof="0" dirty="0" err="1">
                <a:ln>
                  <a:noFill/>
                </a:ln>
                <a:solidFill>
                  <a:srgbClr val="000000"/>
                </a:solidFill>
                <a:effectLst/>
                <a:uLnTx/>
                <a:uFillTx/>
                <a:latin typeface="Times New Roman" pitchFamily="18" charset="0"/>
                <a:ea typeface="+mn-ea"/>
                <a:cs typeface="Times New Roman" pitchFamily="18" charset="0"/>
              </a:rPr>
              <a:t>Biuz</a:t>
            </a:r>
            <a:r>
              <a:rPr kumimoji="0" lang="de-DE" sz="16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41 (5), S. 324–332</a:t>
            </a:r>
          </a:p>
        </p:txBody>
      </p:sp>
      <p:pic>
        <p:nvPicPr>
          <p:cNvPr id="8" name="Grafik 7">
            <a:extLst>
              <a:ext uri="{FF2B5EF4-FFF2-40B4-BE49-F238E27FC236}">
                <a16:creationId xmlns:a16="http://schemas.microsoft.com/office/drawing/2014/main" id="{81D09B6B-4CBF-B6C1-E205-9DE51B1A3775}"/>
              </a:ext>
            </a:extLst>
          </p:cNvPr>
          <p:cNvPicPr>
            <a:picLocks noChangeAspect="1"/>
          </p:cNvPicPr>
          <p:nvPr/>
        </p:nvPicPr>
        <p:blipFill>
          <a:blip r:embed="rId3"/>
          <a:stretch>
            <a:fillRect/>
          </a:stretch>
        </p:blipFill>
        <p:spPr>
          <a:xfrm>
            <a:off x="66638" y="332656"/>
            <a:ext cx="4223133" cy="5267054"/>
          </a:xfrm>
          <a:prstGeom prst="rect">
            <a:avLst/>
          </a:prstGeom>
        </p:spPr>
      </p:pic>
      <p:pic>
        <p:nvPicPr>
          <p:cNvPr id="10" name="Grafik 9">
            <a:extLst>
              <a:ext uri="{FF2B5EF4-FFF2-40B4-BE49-F238E27FC236}">
                <a16:creationId xmlns:a16="http://schemas.microsoft.com/office/drawing/2014/main" id="{6280F7FC-C5D9-BD4B-68BF-D39FAAE05FE5}"/>
              </a:ext>
            </a:extLst>
          </p:cNvPr>
          <p:cNvPicPr>
            <a:picLocks noChangeAspect="1"/>
          </p:cNvPicPr>
          <p:nvPr/>
        </p:nvPicPr>
        <p:blipFill>
          <a:blip r:embed="rId4"/>
          <a:stretch>
            <a:fillRect/>
          </a:stretch>
        </p:blipFill>
        <p:spPr>
          <a:xfrm>
            <a:off x="4170268" y="332657"/>
            <a:ext cx="4938236" cy="5267053"/>
          </a:xfrm>
          <a:prstGeom prst="rect">
            <a:avLst/>
          </a:prstGeom>
        </p:spPr>
      </p:pic>
    </p:spTree>
    <p:extLst>
      <p:ext uri="{BB962C8B-B14F-4D97-AF65-F5344CB8AC3E}">
        <p14:creationId xmlns:p14="http://schemas.microsoft.com/office/powerpoint/2010/main" val="26569158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CFEAAE7A-E802-9D95-C41A-91FFA1283F67}"/>
              </a:ext>
            </a:extLst>
          </p:cNvPr>
          <p:cNvSpPr txBox="1">
            <a:spLocks noChangeArrowheads="1"/>
          </p:cNvSpPr>
          <p:nvPr/>
        </p:nvSpPr>
        <p:spPr bwMode="auto">
          <a:xfrm>
            <a:off x="216423" y="4437114"/>
            <a:ext cx="8640960" cy="1015663"/>
          </a:xfrm>
          <a:prstGeom prst="rect">
            <a:avLst/>
          </a:prstGeom>
          <a:solidFill>
            <a:schemeClr val="tx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Dann würden hier </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dunkle Wälder </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entstehen,</a:t>
            </a:r>
          </a:p>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in denen gerade viele unserer gefährdeten Arten nicht leben können</a:t>
            </a:r>
          </a:p>
        </p:txBody>
      </p:sp>
      <p:sp>
        <p:nvSpPr>
          <p:cNvPr id="4" name="Textfeld 2">
            <a:extLst>
              <a:ext uri="{FF2B5EF4-FFF2-40B4-BE49-F238E27FC236}">
                <a16:creationId xmlns:a16="http://schemas.microsoft.com/office/drawing/2014/main" id="{5A8D810E-ABDA-16F0-3F21-FA564255653F}"/>
              </a:ext>
            </a:extLst>
          </p:cNvPr>
          <p:cNvSpPr txBox="1">
            <a:spLocks noChangeArrowheads="1"/>
          </p:cNvSpPr>
          <p:nvPr/>
        </p:nvSpPr>
        <p:spPr bwMode="auto">
          <a:xfrm>
            <a:off x="251520" y="116632"/>
            <a:ext cx="8640960" cy="4154984"/>
          </a:xfrm>
          <a:prstGeom prst="rect">
            <a:avLst/>
          </a:prstGeom>
          <a:solidFill>
            <a:schemeClr val="tx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1" i="0" u="sng"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Daraus folgt:</a:t>
            </a:r>
          </a:p>
          <a:p>
            <a:pPr marL="0" marR="0" lvl="0" indent="0" algn="l" defTabSz="914400" rtl="0" eaLnBrk="1" fontAlgn="base" latinLnBrk="0" hangingPunct="1">
              <a:lnSpc>
                <a:spcPct val="100000"/>
              </a:lnSpc>
              <a:spcBef>
                <a:spcPts val="0"/>
              </a:spcBef>
              <a:spcAft>
                <a:spcPct val="0"/>
              </a:spcAft>
              <a:buClrTx/>
              <a:buSzTx/>
              <a:buFontTx/>
              <a:buNone/>
              <a:tabLst/>
              <a:defRPr/>
            </a:pPr>
            <a:endPar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Um viele unserer Arten zu retten,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müssen wir in Deutschland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nicht die ursprüngliche Natur </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fördern,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sondern stattdessen die z.T. ganz anderen Lebensräume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der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Kernvorkommen </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der schützenswerten Arten</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(also </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Offenland und Lichtwälder</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p>
          <a:p>
            <a:pPr marL="0" marR="0" lvl="0" indent="0" algn="l" defTabSz="914400" rtl="0" eaLnBrk="1" fontAlgn="base" latinLnBrk="0" hangingPunct="1">
              <a:lnSpc>
                <a:spcPct val="100000"/>
              </a:lnSpc>
              <a:spcBef>
                <a:spcPts val="0"/>
              </a:spcBef>
              <a:spcAft>
                <a:spcPct val="0"/>
              </a:spcAft>
              <a:buClrTx/>
              <a:buSzTx/>
              <a:buFontTx/>
              <a:buNone/>
              <a:tabLst/>
              <a:defRPr/>
            </a:pPr>
            <a:endPar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Es nützt vielen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in Mitteleuropa gefährdeten Arten </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nicht,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wenn wir hier die Natur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ohne menschliche Eingriffe sich selbst überlassen würden</a:t>
            </a:r>
          </a:p>
        </p:txBody>
      </p:sp>
      <p:sp>
        <p:nvSpPr>
          <p:cNvPr id="5" name="Textfeld 4">
            <a:extLst>
              <a:ext uri="{FF2B5EF4-FFF2-40B4-BE49-F238E27FC236}">
                <a16:creationId xmlns:a16="http://schemas.microsoft.com/office/drawing/2014/main" id="{6E955777-4A68-5F85-5326-F30587C1CA9B}"/>
              </a:ext>
            </a:extLst>
          </p:cNvPr>
          <p:cNvSpPr txBox="1">
            <a:spLocks noChangeArrowheads="1"/>
          </p:cNvSpPr>
          <p:nvPr/>
        </p:nvSpPr>
        <p:spPr bwMode="auto">
          <a:xfrm>
            <a:off x="216423" y="5509636"/>
            <a:ext cx="8640960" cy="830997"/>
          </a:xfrm>
          <a:prstGeom prst="rect">
            <a:avLst/>
          </a:prstGeom>
          <a:solidFill>
            <a:schemeClr val="tx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Es nützt nichts,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die Wälder zu fördern</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l" defTabSz="914400" rtl="0" eaLnBrk="1" fontAlgn="base" latinLnBrk="0" hangingPunct="1">
              <a:lnSpc>
                <a:spcPct val="100000"/>
              </a:lnSpc>
              <a:spcBef>
                <a:spcPts val="0"/>
              </a:spcBef>
              <a:spcAft>
                <a:spcPct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wenn wir die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Rebhühner</a:t>
            </a:r>
            <a:r>
              <a:rPr kumimoji="0" lang="de-DE" sz="24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erhalten wollen</a:t>
            </a:r>
          </a:p>
        </p:txBody>
      </p:sp>
    </p:spTree>
    <p:extLst>
      <p:ext uri="{BB962C8B-B14F-4D97-AF65-F5344CB8AC3E}">
        <p14:creationId xmlns:p14="http://schemas.microsoft.com/office/powerpoint/2010/main" val="286377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1007604" y="1556794"/>
            <a:ext cx="7128792" cy="1384995"/>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Die meisten Menschen wissen gar nicht mehr,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wie die mitteleuropäische </a:t>
            </a:r>
            <a:r>
              <a:rPr kumimoji="0" lang="de-DE" sz="28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Landschaft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früher bei uns ausgesehen hat:</a:t>
            </a:r>
          </a:p>
        </p:txBody>
      </p:sp>
    </p:spTree>
    <p:extLst>
      <p:ext uri="{BB962C8B-B14F-4D97-AF65-F5344CB8AC3E}">
        <p14:creationId xmlns:p14="http://schemas.microsoft.com/office/powerpoint/2010/main" val="381147112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02C55A67-8BBC-5D18-4F60-610517C2C1D4}"/>
              </a:ext>
            </a:extLst>
          </p:cNvPr>
          <p:cNvPicPr>
            <a:picLocks noChangeAspect="1"/>
          </p:cNvPicPr>
          <p:nvPr/>
        </p:nvPicPr>
        <p:blipFill>
          <a:blip r:embed="rId2"/>
          <a:stretch>
            <a:fillRect/>
          </a:stretch>
        </p:blipFill>
        <p:spPr>
          <a:xfrm>
            <a:off x="277402" y="188640"/>
            <a:ext cx="8589196" cy="5976664"/>
          </a:xfrm>
          <a:prstGeom prst="rect">
            <a:avLst/>
          </a:prstGeom>
        </p:spPr>
      </p:pic>
      <p:sp>
        <p:nvSpPr>
          <p:cNvPr id="8" name="Textfeld 4"/>
          <p:cNvSpPr txBox="1">
            <a:spLocks noChangeArrowheads="1"/>
          </p:cNvSpPr>
          <p:nvPr/>
        </p:nvSpPr>
        <p:spPr bwMode="auto">
          <a:xfrm>
            <a:off x="1907704" y="5975702"/>
            <a:ext cx="4968552" cy="523220"/>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1930: </a:t>
            </a:r>
            <a:r>
              <a:rPr kumimoji="0" lang="de-DE" sz="28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Hümmling</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Niedersachsen</a:t>
            </a:r>
          </a:p>
        </p:txBody>
      </p:sp>
      <p:sp>
        <p:nvSpPr>
          <p:cNvPr id="2" name="Textfeld 8">
            <a:extLst>
              <a:ext uri="{FF2B5EF4-FFF2-40B4-BE49-F238E27FC236}">
                <a16:creationId xmlns:a16="http://schemas.microsoft.com/office/drawing/2014/main" id="{EB8C6A2D-F6CA-4EF6-7B53-A19B25526CE2}"/>
              </a:ext>
            </a:extLst>
          </p:cNvPr>
          <p:cNvSpPr txBox="1">
            <a:spLocks noChangeArrowheads="1"/>
          </p:cNvSpPr>
          <p:nvPr/>
        </p:nvSpPr>
        <p:spPr bwMode="auto">
          <a:xfrm>
            <a:off x="2843213" y="6568384"/>
            <a:ext cx="863600" cy="276225"/>
          </a:xfrm>
          <a:prstGeom prst="rect">
            <a:avLst/>
          </a:prstGeom>
          <a:solidFill>
            <a:schemeClr val="tx2">
              <a:lumMod val="60000"/>
              <a:lumOff val="40000"/>
            </a:schemeClr>
          </a:solidFill>
          <a:ln w="9525">
            <a:noFill/>
            <a:miter lim="800000"/>
            <a:headEnd/>
            <a:tailEnd/>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de-DE" sz="1200" b="0" i="0" u="none" strike="noStrike" kern="0" cap="none" spc="0" normalizeH="0" baseline="0" noProof="0">
                <a:ln>
                  <a:noFill/>
                </a:ln>
                <a:solidFill>
                  <a:srgbClr val="000000"/>
                </a:solidFill>
                <a:effectLst/>
                <a:uLnTx/>
                <a:uFillTx/>
                <a:latin typeface="Arial" charset="0"/>
                <a:ea typeface="+mn-ea"/>
                <a:cs typeface="Times New Roman" pitchFamily="18" charset="0"/>
              </a:rPr>
              <a:t>Google</a:t>
            </a:r>
          </a:p>
        </p:txBody>
      </p:sp>
      <p:sp>
        <p:nvSpPr>
          <p:cNvPr id="4" name="Rechteck 3">
            <a:extLst>
              <a:ext uri="{FF2B5EF4-FFF2-40B4-BE49-F238E27FC236}">
                <a16:creationId xmlns:a16="http://schemas.microsoft.com/office/drawing/2014/main" id="{FB1EBB85-583A-9033-BD36-ED7FD9EA3E61}"/>
              </a:ext>
            </a:extLst>
          </p:cNvPr>
          <p:cNvSpPr/>
          <p:nvPr/>
        </p:nvSpPr>
        <p:spPr>
          <a:xfrm>
            <a:off x="1943707" y="6000392"/>
            <a:ext cx="899505" cy="4516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411362615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H:\WINTEXT_aktuell\VORTRÄGE_ab2006\Naturschutz\WET07_Bükk\Thüringen_19tesJhh.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57347" name="Text Box 3"/>
          <p:cNvSpPr txBox="1">
            <a:spLocks noChangeArrowheads="1"/>
          </p:cNvSpPr>
          <p:nvPr/>
        </p:nvSpPr>
        <p:spPr bwMode="auto">
          <a:xfrm>
            <a:off x="4572000" y="142875"/>
            <a:ext cx="4572000" cy="369332"/>
          </a:xfrm>
          <a:prstGeom prst="rect">
            <a:avLst/>
          </a:prstGeom>
          <a:solidFill>
            <a:srgbClr val="FFFFD9"/>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Schmalkalden in Thüringen 1870; Foto privat</a:t>
            </a:r>
            <a:endParaRPr kumimoji="0" lang="de-DE" sz="1800" b="0" i="0" u="none" strike="noStrike" kern="1200" cap="none" spc="0" normalizeH="0" baseline="0" noProof="1">
              <a:ln>
                <a:noFill/>
              </a:ln>
              <a:solidFill>
                <a:srgbClr val="000000"/>
              </a:solidFill>
              <a:effectLst/>
              <a:uLnTx/>
              <a:uFillTx/>
              <a:latin typeface="Times New Roman" pitchFamily="18" charset="0"/>
              <a:ea typeface="+mn-ea"/>
              <a:cs typeface="Times New Roman" pitchFamily="18" charset="0"/>
            </a:endParaRPr>
          </a:p>
        </p:txBody>
      </p:sp>
      <p:sp>
        <p:nvSpPr>
          <p:cNvPr id="5" name="Rechteck 4">
            <a:extLst>
              <a:ext uri="{FF2B5EF4-FFF2-40B4-BE49-F238E27FC236}">
                <a16:creationId xmlns:a16="http://schemas.microsoft.com/office/drawing/2014/main" id="{3BCA98A9-5E88-8D75-4C07-01DE19C68E59}"/>
              </a:ext>
            </a:extLst>
          </p:cNvPr>
          <p:cNvSpPr/>
          <p:nvPr/>
        </p:nvSpPr>
        <p:spPr>
          <a:xfrm>
            <a:off x="7307699" y="142875"/>
            <a:ext cx="648072" cy="3383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308129430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8370" name="Picture 2" descr="H:\WINTEXT_aktuell\VORTRÄGE\Jelinek_März06\4_Tauch_Altenahr_1842.jpg"/>
          <p:cNvPicPr>
            <a:picLocks noChangeAspect="1" noChangeArrowheads="1"/>
          </p:cNvPicPr>
          <p:nvPr/>
        </p:nvPicPr>
        <p:blipFill>
          <a:blip r:embed="rId2" cstate="print"/>
          <a:srcRect/>
          <a:stretch>
            <a:fillRect/>
          </a:stretch>
        </p:blipFill>
        <p:spPr bwMode="auto">
          <a:xfrm>
            <a:off x="-450850" y="-642938"/>
            <a:ext cx="10001250" cy="8752458"/>
          </a:xfrm>
          <a:prstGeom prst="rect">
            <a:avLst/>
          </a:prstGeom>
          <a:noFill/>
          <a:ln w="9525">
            <a:noFill/>
            <a:miter lim="800000"/>
            <a:headEnd/>
            <a:tailEnd/>
          </a:ln>
        </p:spPr>
      </p:pic>
      <p:sp>
        <p:nvSpPr>
          <p:cNvPr id="58371" name="Text Box 3"/>
          <p:cNvSpPr txBox="1">
            <a:spLocks noChangeArrowheads="1"/>
          </p:cNvSpPr>
          <p:nvPr/>
        </p:nvSpPr>
        <p:spPr bwMode="auto">
          <a:xfrm>
            <a:off x="6012160" y="4725146"/>
            <a:ext cx="3313112" cy="2031325"/>
          </a:xfrm>
          <a:prstGeom prst="rect">
            <a:avLst/>
          </a:prstGeom>
          <a:solidFill>
            <a:srgbClr val="FFFFD9"/>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Eifel: Blick nach Altenahr 1842</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1">
                <a:ln>
                  <a:noFill/>
                </a:ln>
                <a:solidFill>
                  <a:srgbClr val="000000"/>
                </a:solidFill>
                <a:effectLst/>
                <a:uLnTx/>
                <a:uFillTx/>
                <a:latin typeface="Times New Roman" pitchFamily="18" charset="0"/>
                <a:ea typeface="+mn-ea"/>
                <a:cs typeface="Arial" charset="0"/>
              </a:rPr>
              <a:t>Tauch, M. (1974): Rheinische Landschaften - Gemälde und Aquarelle aus dem 19. und 20. Jahrhundert. Neuss: Gesellschaft für Buchdruckerei A.G.</a:t>
            </a:r>
          </a:p>
        </p:txBody>
      </p:sp>
      <p:sp>
        <p:nvSpPr>
          <p:cNvPr id="2" name="Rechteck 1">
            <a:extLst>
              <a:ext uri="{FF2B5EF4-FFF2-40B4-BE49-F238E27FC236}">
                <a16:creationId xmlns:a16="http://schemas.microsoft.com/office/drawing/2014/main" id="{34721FD5-8C49-AB41-215C-CF9B810A3251}"/>
              </a:ext>
            </a:extLst>
          </p:cNvPr>
          <p:cNvSpPr/>
          <p:nvPr/>
        </p:nvSpPr>
        <p:spPr>
          <a:xfrm>
            <a:off x="8573792" y="4752571"/>
            <a:ext cx="648072" cy="3383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05302856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extfeld 4"/>
          <p:cNvSpPr txBox="1">
            <a:spLocks noChangeArrowheads="1"/>
          </p:cNvSpPr>
          <p:nvPr/>
        </p:nvSpPr>
        <p:spPr bwMode="auto">
          <a:xfrm>
            <a:off x="7099028" y="2662933"/>
            <a:ext cx="1793452" cy="523220"/>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Isar 1951</a:t>
            </a:r>
          </a:p>
        </p:txBody>
      </p:sp>
      <p:pic>
        <p:nvPicPr>
          <p:cNvPr id="4" name="Grafik 3">
            <a:extLst>
              <a:ext uri="{FF2B5EF4-FFF2-40B4-BE49-F238E27FC236}">
                <a16:creationId xmlns:a16="http://schemas.microsoft.com/office/drawing/2014/main" id="{512D53DF-532E-1516-85CD-10CB03D69D82}"/>
              </a:ext>
            </a:extLst>
          </p:cNvPr>
          <p:cNvPicPr>
            <a:picLocks noChangeAspect="1"/>
          </p:cNvPicPr>
          <p:nvPr/>
        </p:nvPicPr>
        <p:blipFill>
          <a:blip r:embed="rId2"/>
          <a:stretch>
            <a:fillRect/>
          </a:stretch>
        </p:blipFill>
        <p:spPr>
          <a:xfrm>
            <a:off x="251520" y="188642"/>
            <a:ext cx="6840760" cy="2964437"/>
          </a:xfrm>
          <a:prstGeom prst="rect">
            <a:avLst/>
          </a:prstGeom>
        </p:spPr>
      </p:pic>
      <p:pic>
        <p:nvPicPr>
          <p:cNvPr id="6" name="Grafik 5">
            <a:extLst>
              <a:ext uri="{FF2B5EF4-FFF2-40B4-BE49-F238E27FC236}">
                <a16:creationId xmlns:a16="http://schemas.microsoft.com/office/drawing/2014/main" id="{9BFDE7FB-8C1E-2644-B89A-5AC8B29E6FBB}"/>
              </a:ext>
            </a:extLst>
          </p:cNvPr>
          <p:cNvPicPr>
            <a:picLocks noChangeAspect="1"/>
          </p:cNvPicPr>
          <p:nvPr/>
        </p:nvPicPr>
        <p:blipFill>
          <a:blip r:embed="rId3"/>
          <a:stretch>
            <a:fillRect/>
          </a:stretch>
        </p:blipFill>
        <p:spPr>
          <a:xfrm>
            <a:off x="251520" y="3219228"/>
            <a:ext cx="6840760" cy="2893232"/>
          </a:xfrm>
          <a:prstGeom prst="rect">
            <a:avLst/>
          </a:prstGeom>
        </p:spPr>
      </p:pic>
      <p:sp>
        <p:nvSpPr>
          <p:cNvPr id="10" name="Textfeld 4">
            <a:extLst>
              <a:ext uri="{FF2B5EF4-FFF2-40B4-BE49-F238E27FC236}">
                <a16:creationId xmlns:a16="http://schemas.microsoft.com/office/drawing/2014/main" id="{DCE2B457-4EFB-4C43-F293-743C8736D7A2}"/>
              </a:ext>
            </a:extLst>
          </p:cNvPr>
          <p:cNvSpPr txBox="1">
            <a:spLocks noChangeArrowheads="1"/>
          </p:cNvSpPr>
          <p:nvPr/>
        </p:nvSpPr>
        <p:spPr bwMode="auto">
          <a:xfrm>
            <a:off x="7092280" y="5573675"/>
            <a:ext cx="1793452" cy="523220"/>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Isar 1985</a:t>
            </a:r>
          </a:p>
        </p:txBody>
      </p:sp>
      <p:sp>
        <p:nvSpPr>
          <p:cNvPr id="11" name="Textfeld 4">
            <a:extLst>
              <a:ext uri="{FF2B5EF4-FFF2-40B4-BE49-F238E27FC236}">
                <a16:creationId xmlns:a16="http://schemas.microsoft.com/office/drawing/2014/main" id="{71B7F4B3-528A-8111-7289-895CEFEAA84B}"/>
              </a:ext>
            </a:extLst>
          </p:cNvPr>
          <p:cNvSpPr txBox="1">
            <a:spLocks noChangeArrowheads="1"/>
          </p:cNvSpPr>
          <p:nvPr/>
        </p:nvSpPr>
        <p:spPr bwMode="auto">
          <a:xfrm>
            <a:off x="6804248" y="6180586"/>
            <a:ext cx="2088232" cy="369332"/>
          </a:xfrm>
          <a:prstGeom prst="rect">
            <a:avLst/>
          </a:prstGeom>
          <a:solidFill>
            <a:schemeClr val="bg1">
              <a:lumMod val="7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aus: Ringler 1986</a:t>
            </a:r>
          </a:p>
        </p:txBody>
      </p:sp>
      <p:sp>
        <p:nvSpPr>
          <p:cNvPr id="2" name="Rechteck 1">
            <a:extLst>
              <a:ext uri="{FF2B5EF4-FFF2-40B4-BE49-F238E27FC236}">
                <a16:creationId xmlns:a16="http://schemas.microsoft.com/office/drawing/2014/main" id="{DBA82676-2485-6EDB-8BBD-0F91930C0B10}"/>
              </a:ext>
            </a:extLst>
          </p:cNvPr>
          <p:cNvSpPr/>
          <p:nvPr/>
        </p:nvSpPr>
        <p:spPr>
          <a:xfrm>
            <a:off x="7925114" y="2720495"/>
            <a:ext cx="765594" cy="4325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mn-lt"/>
              <a:ea typeface="+mn-ea"/>
              <a:cs typeface="+mn-cs"/>
            </a:endParaRPr>
          </a:p>
        </p:txBody>
      </p:sp>
      <p:sp>
        <p:nvSpPr>
          <p:cNvPr id="3" name="Rechteck 2">
            <a:extLst>
              <a:ext uri="{FF2B5EF4-FFF2-40B4-BE49-F238E27FC236}">
                <a16:creationId xmlns:a16="http://schemas.microsoft.com/office/drawing/2014/main" id="{27A15ECE-1CAA-BFC7-777B-4F5EC7000169}"/>
              </a:ext>
            </a:extLst>
          </p:cNvPr>
          <p:cNvSpPr/>
          <p:nvPr/>
        </p:nvSpPr>
        <p:spPr>
          <a:xfrm>
            <a:off x="7925114" y="5606749"/>
            <a:ext cx="765594" cy="43258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1856618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31885DFA-6267-A141-2B46-B193760274FC}"/>
              </a:ext>
            </a:extLst>
          </p:cNvPr>
          <p:cNvPicPr>
            <a:picLocks noChangeAspect="1"/>
          </p:cNvPicPr>
          <p:nvPr/>
        </p:nvPicPr>
        <p:blipFill>
          <a:blip r:embed="rId3"/>
          <a:stretch>
            <a:fillRect/>
          </a:stretch>
        </p:blipFill>
        <p:spPr>
          <a:xfrm>
            <a:off x="272770" y="997345"/>
            <a:ext cx="8583707" cy="5679038"/>
          </a:xfrm>
          <a:prstGeom prst="rect">
            <a:avLst/>
          </a:prstGeom>
        </p:spPr>
      </p:pic>
      <p:sp>
        <p:nvSpPr>
          <p:cNvPr id="2" name="Textfeld 2">
            <a:extLst>
              <a:ext uri="{FF2B5EF4-FFF2-40B4-BE49-F238E27FC236}">
                <a16:creationId xmlns:a16="http://schemas.microsoft.com/office/drawing/2014/main" id="{2F2FE1CC-BD93-101E-AEA8-C23F3A716ECD}"/>
              </a:ext>
            </a:extLst>
          </p:cNvPr>
          <p:cNvSpPr txBox="1">
            <a:spLocks noChangeArrowheads="1"/>
          </p:cNvSpPr>
          <p:nvPr/>
        </p:nvSpPr>
        <p:spPr bwMode="auto">
          <a:xfrm>
            <a:off x="287523" y="116634"/>
            <a:ext cx="8568954" cy="1200329"/>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sz="2400" dirty="0">
                <a:solidFill>
                  <a:srgbClr val="000000"/>
                </a:solidFill>
                <a:latin typeface="Times New Roman" pitchFamily="18" charset="0"/>
                <a:cs typeface="Times New Roman" pitchFamily="18" charset="0"/>
              </a:rPr>
              <a:t>hier ein Beispiel von </a:t>
            </a:r>
            <a:r>
              <a:rPr lang="de-DE" sz="2400" b="1" dirty="0">
                <a:solidFill>
                  <a:srgbClr val="0000FF"/>
                </a:solidFill>
                <a:latin typeface="Times New Roman" pitchFamily="18" charset="0"/>
                <a:cs typeface="Times New Roman" pitchFamily="18" charset="0"/>
              </a:rPr>
              <a:t>7 Tagfalter-Arten</a:t>
            </a:r>
            <a:r>
              <a:rPr lang="de-DE" sz="2400" dirty="0">
                <a:solidFill>
                  <a:srgbClr val="000000"/>
                </a:solidFill>
                <a:latin typeface="Times New Roman" pitchFamily="18" charset="0"/>
                <a:cs typeface="Times New Roman" pitchFamily="18" charset="0"/>
              </a:rPr>
              <a:t>:</a:t>
            </a:r>
          </a:p>
          <a:p>
            <a:pPr fontAlgn="base">
              <a:spcBef>
                <a:spcPct val="0"/>
              </a:spcBef>
              <a:spcAft>
                <a:spcPct val="0"/>
              </a:spcAft>
              <a:defRPr/>
            </a:pPr>
            <a:r>
              <a:rPr lang="de-DE" sz="2400" b="1" dirty="0">
                <a:solidFill>
                  <a:srgbClr val="000000"/>
                </a:solidFill>
                <a:latin typeface="Times New Roman" pitchFamily="18" charset="0"/>
                <a:cs typeface="Times New Roman" pitchFamily="18" charset="0"/>
              </a:rPr>
              <a:t>80% der noch 1900 besiedelten </a:t>
            </a:r>
            <a:r>
              <a:rPr lang="de-DE" sz="2400" b="1" dirty="0">
                <a:solidFill>
                  <a:srgbClr val="FF0000"/>
                </a:solidFill>
                <a:latin typeface="Times New Roman" pitchFamily="18" charset="0"/>
                <a:cs typeface="Times New Roman" pitchFamily="18" charset="0"/>
              </a:rPr>
              <a:t>Messtischblätter </a:t>
            </a:r>
          </a:p>
          <a:p>
            <a:pPr fontAlgn="base">
              <a:spcBef>
                <a:spcPct val="0"/>
              </a:spcBef>
              <a:spcAft>
                <a:spcPct val="0"/>
              </a:spcAft>
              <a:defRPr/>
            </a:pPr>
            <a:r>
              <a:rPr lang="de-DE" sz="2400" dirty="0">
                <a:solidFill>
                  <a:srgbClr val="000000"/>
                </a:solidFill>
                <a:latin typeface="Times New Roman" pitchFamily="18" charset="0"/>
                <a:cs typeface="Times New Roman" pitchFamily="18" charset="0"/>
              </a:rPr>
              <a:t>sind heute nicht mehr besiedelt:</a:t>
            </a:r>
          </a:p>
        </p:txBody>
      </p:sp>
      <p:sp>
        <p:nvSpPr>
          <p:cNvPr id="3" name="Textfeld 2">
            <a:extLst>
              <a:ext uri="{FF2B5EF4-FFF2-40B4-BE49-F238E27FC236}">
                <a16:creationId xmlns:a16="http://schemas.microsoft.com/office/drawing/2014/main" id="{EBF9E775-DFE5-4434-CC04-5A1FED1B2A83}"/>
              </a:ext>
            </a:extLst>
          </p:cNvPr>
          <p:cNvSpPr txBox="1">
            <a:spLocks noChangeArrowheads="1"/>
          </p:cNvSpPr>
          <p:nvPr/>
        </p:nvSpPr>
        <p:spPr bwMode="auto">
          <a:xfrm>
            <a:off x="5076056" y="1196754"/>
            <a:ext cx="3672408" cy="646331"/>
          </a:xfrm>
          <a:prstGeom prst="rect">
            <a:avLst/>
          </a:prstGeom>
          <a:solidFill>
            <a:schemeClr val="tx1"/>
          </a:solidFill>
          <a:ln w="9525">
            <a:noFill/>
            <a:miter lim="800000"/>
            <a:headEnd/>
            <a:tailEnd/>
          </a:ln>
        </p:spPr>
        <p:txBody>
          <a:bodyPr wrap="square">
            <a:spAutoFit/>
          </a:bodyPr>
          <a:lstStyle/>
          <a:p>
            <a:pPr fontAlgn="base">
              <a:spcBef>
                <a:spcPct val="0"/>
              </a:spcBef>
              <a:spcAft>
                <a:spcPct val="0"/>
              </a:spcAft>
              <a:defRPr/>
            </a:pPr>
            <a:r>
              <a:rPr lang="de-DE" dirty="0">
                <a:solidFill>
                  <a:srgbClr val="000000"/>
                </a:solidFill>
                <a:latin typeface="Times New Roman" pitchFamily="18" charset="0"/>
                <a:cs typeface="Arial" charset="0"/>
              </a:rPr>
              <a:t>Fartmann (2021): Insektensterben in Mitteleuropa. Stuttgart: Eugen Ulmer</a:t>
            </a:r>
          </a:p>
        </p:txBody>
      </p:sp>
      <p:sp>
        <p:nvSpPr>
          <p:cNvPr id="5" name="Rechteck 4">
            <a:extLst>
              <a:ext uri="{FF2B5EF4-FFF2-40B4-BE49-F238E27FC236}">
                <a16:creationId xmlns:a16="http://schemas.microsoft.com/office/drawing/2014/main" id="{40AC2295-52DE-3C68-67CB-B05E90497DF2}"/>
              </a:ext>
            </a:extLst>
          </p:cNvPr>
          <p:cNvSpPr/>
          <p:nvPr/>
        </p:nvSpPr>
        <p:spPr>
          <a:xfrm>
            <a:off x="1979712" y="6396212"/>
            <a:ext cx="648072" cy="3383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de-DE">
              <a:solidFill>
                <a:srgbClr val="FFFFFF"/>
              </a:solidFill>
            </a:endParaRPr>
          </a:p>
        </p:txBody>
      </p:sp>
      <p:sp>
        <p:nvSpPr>
          <p:cNvPr id="6" name="Rechteck 5">
            <a:extLst>
              <a:ext uri="{FF2B5EF4-FFF2-40B4-BE49-F238E27FC236}">
                <a16:creationId xmlns:a16="http://schemas.microsoft.com/office/drawing/2014/main" id="{4E23A3ED-F71F-9668-4ACE-4B8A944BC601}"/>
              </a:ext>
            </a:extLst>
          </p:cNvPr>
          <p:cNvSpPr/>
          <p:nvPr/>
        </p:nvSpPr>
        <p:spPr>
          <a:xfrm>
            <a:off x="7956376" y="6396212"/>
            <a:ext cx="648072" cy="338336"/>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de-DE">
              <a:solidFill>
                <a:srgbClr val="FFFFFF"/>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8130" name="Picture 6" descr="Frauen kratzen Nadel- und Unkrautstreue mit zusammen"/>
          <p:cNvPicPr>
            <a:picLocks noChangeAspect="1" noChangeArrowheads="1"/>
          </p:cNvPicPr>
          <p:nvPr/>
        </p:nvPicPr>
        <p:blipFill>
          <a:blip r:embed="rId2" cstate="print"/>
          <a:srcRect/>
          <a:stretch>
            <a:fillRect/>
          </a:stretch>
        </p:blipFill>
        <p:spPr bwMode="auto">
          <a:xfrm>
            <a:off x="461108" y="535850"/>
            <a:ext cx="8354646" cy="6177661"/>
          </a:xfrm>
          <a:prstGeom prst="rect">
            <a:avLst/>
          </a:prstGeom>
          <a:noFill/>
          <a:ln w="9525">
            <a:noFill/>
            <a:miter lim="800000"/>
            <a:headEnd/>
            <a:tailEnd/>
          </a:ln>
        </p:spPr>
      </p:pic>
      <p:sp>
        <p:nvSpPr>
          <p:cNvPr id="5" name="Textfeld 4"/>
          <p:cNvSpPr txBox="1">
            <a:spLocks noChangeArrowheads="1"/>
          </p:cNvSpPr>
          <p:nvPr/>
        </p:nvSpPr>
        <p:spPr bwMode="auto">
          <a:xfrm>
            <a:off x="6510215" y="5889764"/>
            <a:ext cx="2172677" cy="707886"/>
          </a:xfrm>
          <a:prstGeom prst="rect">
            <a:avLst/>
          </a:prstGeom>
          <a:solidFill>
            <a:schemeClr val="tx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000" b="1" i="0" u="none" strike="noStrike" kern="1200" cap="none" spc="0" normalizeH="0" baseline="0" noProof="0" dirty="0">
                <a:ln>
                  <a:noFill/>
                </a:ln>
                <a:solidFill>
                  <a:srgbClr val="990000"/>
                </a:solidFill>
                <a:effectLst/>
                <a:uLnTx/>
                <a:uFillTx/>
                <a:latin typeface="Times New Roman" pitchFamily="18" charset="0"/>
                <a:ea typeface="+mn-ea"/>
                <a:cs typeface="Arial" charset="0"/>
              </a:rPr>
              <a:t>Laub-Rechen</a:t>
            </a:r>
            <a:r>
              <a:rPr kumimoji="0" lang="de-DE" sz="2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 zur </a:t>
            </a:r>
            <a:r>
              <a:rPr kumimoji="0" lang="de-DE" sz="2000" b="1" i="0" u="none" strike="noStrike" kern="1200" cap="none" spc="0" normalizeH="0" baseline="0" noProof="0" dirty="0">
                <a:ln>
                  <a:noFill/>
                </a:ln>
                <a:solidFill>
                  <a:srgbClr val="990000"/>
                </a:solidFill>
                <a:effectLst/>
                <a:uLnTx/>
                <a:uFillTx/>
                <a:latin typeface="Times New Roman" pitchFamily="18" charset="0"/>
                <a:ea typeface="+mn-ea"/>
                <a:cs typeface="Arial" charset="0"/>
              </a:rPr>
              <a:t>Streu</a:t>
            </a:r>
            <a:r>
              <a:rPr kumimoji="0" lang="de-DE" sz="2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-Gewinnung</a:t>
            </a:r>
          </a:p>
        </p:txBody>
      </p:sp>
      <p:sp>
        <p:nvSpPr>
          <p:cNvPr id="4" name="Textfeld 3"/>
          <p:cNvSpPr txBox="1">
            <a:spLocks noChangeArrowheads="1"/>
          </p:cNvSpPr>
          <p:nvPr/>
        </p:nvSpPr>
        <p:spPr bwMode="auto">
          <a:xfrm>
            <a:off x="755650" y="260350"/>
            <a:ext cx="5400526" cy="707886"/>
          </a:xfrm>
          <a:prstGeom prst="rect">
            <a:avLst/>
          </a:prstGeom>
          <a:solidFill>
            <a:schemeClr val="tx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000" b="1" i="0" u="none" strike="noStrike" kern="1200" cap="none" spc="0" normalizeH="0" baseline="0" noProof="0" dirty="0">
                <a:ln>
                  <a:noFill/>
                </a:ln>
                <a:solidFill>
                  <a:srgbClr val="000000"/>
                </a:solidFill>
                <a:effectLst/>
                <a:uLnTx/>
                <a:uFillTx/>
                <a:latin typeface="Times New Roman" pitchFamily="18" charset="0"/>
                <a:ea typeface="+mn-ea"/>
                <a:cs typeface="Arial" charset="0"/>
              </a:rPr>
              <a:t>die Landschaft wurde in früheren Jahrhunderten </a:t>
            </a:r>
            <a:r>
              <a:rPr kumimoji="0" lang="de-DE" sz="2000" b="1" i="0" u="none" strike="noStrike" kern="1200" cap="none" spc="0" normalizeH="0" baseline="0" noProof="0" dirty="0">
                <a:ln>
                  <a:noFill/>
                </a:ln>
                <a:solidFill>
                  <a:srgbClr val="C00000"/>
                </a:solidFill>
                <a:effectLst/>
                <a:uLnTx/>
                <a:uFillTx/>
                <a:latin typeface="Times New Roman" pitchFamily="18" charset="0"/>
                <a:ea typeface="+mn-ea"/>
                <a:cs typeface="Arial" charset="0"/>
              </a:rPr>
              <a:t>regelrecht ausgeräumt</a:t>
            </a:r>
          </a:p>
        </p:txBody>
      </p:sp>
      <p:pic>
        <p:nvPicPr>
          <p:cNvPr id="2" name="Grafik 1">
            <a:extLst>
              <a:ext uri="{FF2B5EF4-FFF2-40B4-BE49-F238E27FC236}">
                <a16:creationId xmlns:a16="http://schemas.microsoft.com/office/drawing/2014/main" id="{EB21B208-FAD2-E6AE-09FD-C845223BFBA7}"/>
              </a:ext>
            </a:extLst>
          </p:cNvPr>
          <p:cNvPicPr>
            <a:picLocks noChangeAspect="1"/>
          </p:cNvPicPr>
          <p:nvPr/>
        </p:nvPicPr>
        <p:blipFill>
          <a:blip r:embed="rId3"/>
          <a:stretch>
            <a:fillRect/>
          </a:stretch>
        </p:blipFill>
        <p:spPr>
          <a:xfrm>
            <a:off x="507586" y="6325560"/>
            <a:ext cx="859611" cy="323116"/>
          </a:xfrm>
          <a:prstGeom prst="rect">
            <a:avLst/>
          </a:prstGeom>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9154" name="Picture 2" descr="http://www.heideterrasse.net/upload/bilder/news/8_Plaggen.jpg"/>
          <p:cNvPicPr>
            <a:picLocks noChangeAspect="1" noChangeArrowheads="1"/>
          </p:cNvPicPr>
          <p:nvPr/>
        </p:nvPicPr>
        <p:blipFill>
          <a:blip r:embed="rId2" cstate="print"/>
          <a:srcRect/>
          <a:stretch>
            <a:fillRect/>
          </a:stretch>
        </p:blipFill>
        <p:spPr bwMode="auto">
          <a:xfrm>
            <a:off x="250827" y="260350"/>
            <a:ext cx="7129463" cy="4064000"/>
          </a:xfrm>
          <a:prstGeom prst="rect">
            <a:avLst/>
          </a:prstGeom>
          <a:noFill/>
          <a:ln w="9525">
            <a:noFill/>
            <a:miter lim="800000"/>
            <a:headEnd/>
            <a:tailEnd/>
          </a:ln>
        </p:spPr>
      </p:pic>
      <p:pic>
        <p:nvPicPr>
          <p:cNvPr id="49155" name="Picture 4" descr="http://www.naturrundweg.de/printable/images/abplaggen-der-baumscheiben-fuer-die-heister_matable50.jpg"/>
          <p:cNvPicPr>
            <a:picLocks noChangeAspect="1" noChangeArrowheads="1"/>
          </p:cNvPicPr>
          <p:nvPr/>
        </p:nvPicPr>
        <p:blipFill>
          <a:blip r:embed="rId3" cstate="print"/>
          <a:srcRect/>
          <a:stretch>
            <a:fillRect/>
          </a:stretch>
        </p:blipFill>
        <p:spPr bwMode="auto">
          <a:xfrm>
            <a:off x="2516190" y="2492377"/>
            <a:ext cx="6448425" cy="4176713"/>
          </a:xfrm>
          <a:prstGeom prst="rect">
            <a:avLst/>
          </a:prstGeom>
          <a:noFill/>
          <a:ln w="9525">
            <a:noFill/>
            <a:miter lim="800000"/>
            <a:headEnd/>
            <a:tailEnd/>
          </a:ln>
        </p:spPr>
      </p:pic>
      <p:sp>
        <p:nvSpPr>
          <p:cNvPr id="7" name="Textfeld 6"/>
          <p:cNvSpPr txBox="1">
            <a:spLocks noChangeArrowheads="1"/>
          </p:cNvSpPr>
          <p:nvPr/>
        </p:nvSpPr>
        <p:spPr bwMode="auto">
          <a:xfrm>
            <a:off x="250825" y="5013327"/>
            <a:ext cx="2032000" cy="461963"/>
          </a:xfrm>
          <a:prstGeom prst="rect">
            <a:avLst/>
          </a:prstGeom>
          <a:solidFill>
            <a:schemeClr val="tx1">
              <a:lumMod val="95000"/>
            </a:schemeClr>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err="1">
                <a:ln>
                  <a:noFill/>
                </a:ln>
                <a:solidFill>
                  <a:srgbClr val="000000"/>
                </a:solidFill>
                <a:effectLst/>
                <a:uLnTx/>
                <a:uFillTx/>
                <a:latin typeface="Times New Roman" pitchFamily="18" charset="0"/>
                <a:ea typeface="+mn-ea"/>
                <a:cs typeface="Arial" charset="0"/>
              </a:rPr>
              <a:t>Plaggenhieb</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Arial" charset="0"/>
              </a:rPr>
              <a:t> </a:t>
            </a:r>
          </a:p>
        </p:txBody>
      </p:sp>
      <p:pic>
        <p:nvPicPr>
          <p:cNvPr id="2" name="Grafik 1">
            <a:extLst>
              <a:ext uri="{FF2B5EF4-FFF2-40B4-BE49-F238E27FC236}">
                <a16:creationId xmlns:a16="http://schemas.microsoft.com/office/drawing/2014/main" id="{C89ED5F1-40BF-CB09-2A45-98610FF9356E}"/>
              </a:ext>
            </a:extLst>
          </p:cNvPr>
          <p:cNvPicPr>
            <a:picLocks noChangeAspect="1"/>
          </p:cNvPicPr>
          <p:nvPr/>
        </p:nvPicPr>
        <p:blipFill>
          <a:blip r:embed="rId4"/>
          <a:stretch>
            <a:fillRect/>
          </a:stretch>
        </p:blipFill>
        <p:spPr>
          <a:xfrm>
            <a:off x="7884370" y="6409472"/>
            <a:ext cx="859611" cy="3231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155"/>
                                        </p:tgtEl>
                                        <p:attrNameLst>
                                          <p:attrName>style.visibility</p:attrName>
                                        </p:attrNameLst>
                                      </p:cBhvr>
                                      <p:to>
                                        <p:strVal val="visible"/>
                                      </p:to>
                                    </p:set>
                                    <p:anim calcmode="lin" valueType="num">
                                      <p:cBhvr additive="base">
                                        <p:cTn id="7" dur="500" fill="hold"/>
                                        <p:tgtEl>
                                          <p:spTgt spid="49155"/>
                                        </p:tgtEl>
                                        <p:attrNameLst>
                                          <p:attrName>ppt_x</p:attrName>
                                        </p:attrNameLst>
                                      </p:cBhvr>
                                      <p:tavLst>
                                        <p:tav tm="0">
                                          <p:val>
                                            <p:strVal val="#ppt_x"/>
                                          </p:val>
                                        </p:tav>
                                        <p:tav tm="100000">
                                          <p:val>
                                            <p:strVal val="#ppt_x"/>
                                          </p:val>
                                        </p:tav>
                                      </p:tavLst>
                                    </p:anim>
                                    <p:anim calcmode="lin" valueType="num">
                                      <p:cBhvr additive="base">
                                        <p:cTn id="8" dur="500" fill="hold"/>
                                        <p:tgtEl>
                                          <p:spTgt spid="491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lumMod val="50000"/>
          </a:schemeClr>
        </a:solidFill>
        <a:effectLst/>
      </p:bgPr>
    </p:bg>
    <p:spTree>
      <p:nvGrpSpPr>
        <p:cNvPr id="1" name=""/>
        <p:cNvGrpSpPr/>
        <p:nvPr/>
      </p:nvGrpSpPr>
      <p:grpSpPr>
        <a:xfrm>
          <a:off x="0" y="0"/>
          <a:ext cx="0" cy="0"/>
          <a:chOff x="0" y="0"/>
          <a:chExt cx="0" cy="0"/>
        </a:xfrm>
      </p:grpSpPr>
      <p:sp>
        <p:nvSpPr>
          <p:cNvPr id="2" name="Textfeld 4">
            <a:extLst>
              <a:ext uri="{FF2B5EF4-FFF2-40B4-BE49-F238E27FC236}">
                <a16:creationId xmlns:a16="http://schemas.microsoft.com/office/drawing/2014/main" id="{94D185B3-EAC8-75FB-7927-45D34AC1FE0A}"/>
              </a:ext>
            </a:extLst>
          </p:cNvPr>
          <p:cNvSpPr txBox="1">
            <a:spLocks noChangeArrowheads="1"/>
          </p:cNvSpPr>
          <p:nvPr/>
        </p:nvSpPr>
        <p:spPr bwMode="auto">
          <a:xfrm>
            <a:off x="1259632" y="1268760"/>
            <a:ext cx="6840760" cy="3539430"/>
          </a:xfrm>
          <a:prstGeom prst="rect">
            <a:avLst/>
          </a:prstGeom>
          <a:solidFill>
            <a:schemeClr val="bg1">
              <a:lumMod val="95000"/>
            </a:schemeClr>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3200" b="1" i="0" u="none" strike="noStrike" kern="0" cap="none" spc="0" normalizeH="0" baseline="0" noProof="0" dirty="0">
                <a:ln>
                  <a:noFill/>
                </a:ln>
                <a:solidFill>
                  <a:srgbClr val="00CC99">
                    <a:lumMod val="50000"/>
                  </a:srgbClr>
                </a:solidFill>
                <a:effectLst/>
                <a:uLnTx/>
                <a:uFillTx/>
                <a:latin typeface="Times New Roman" pitchFamily="18" charset="0"/>
                <a:ea typeface="+mn-ea"/>
                <a:cs typeface="Calibri" pitchFamily="34" charset="0"/>
              </a:rPr>
              <a:t>Kapitel 4:</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3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charset="0"/>
              </a:rPr>
              <a:t>Der Artenschutz braucht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3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36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Arial" charset="0"/>
              </a:rPr>
              <a:t>technische </a:t>
            </a:r>
            <a:r>
              <a:rPr kumimoji="0" lang="de-DE" sz="3600" b="1" i="0" u="none" strike="noStrike" kern="1200" cap="none" spc="0" normalizeH="0" baseline="0" noProof="0" dirty="0" err="1">
                <a:ln>
                  <a:noFill/>
                </a:ln>
                <a:solidFill>
                  <a:srgbClr val="C00000"/>
                </a:solidFill>
                <a:effectLst/>
                <a:uLnTx/>
                <a:uFillTx/>
                <a:latin typeface="Times New Roman" panose="02020603050405020304" pitchFamily="18" charset="0"/>
                <a:ea typeface="Times New Roman" panose="02020603050405020304" pitchFamily="18" charset="0"/>
                <a:cs typeface="Arial" charset="0"/>
              </a:rPr>
              <a:t>Habitatgestaltung</a:t>
            </a:r>
            <a:r>
              <a:rPr kumimoji="0" lang="de-DE" sz="3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36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Arial" charset="0"/>
              </a:rPr>
              <a:t>nicht „unberührte Natur“</a:t>
            </a:r>
            <a:r>
              <a:rPr kumimoji="0" lang="de-DE" sz="36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Arial" charset="0"/>
              </a:rPr>
              <a:t> </a:t>
            </a:r>
            <a:endParaRPr kumimoji="0" lang="de-DE" sz="3600" b="0" i="0" u="none" strike="noStrike" kern="1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734226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837E8A55-2708-B050-F575-54CD24224592}"/>
              </a:ext>
            </a:extLst>
          </p:cNvPr>
          <p:cNvSpPr txBox="1">
            <a:spLocks noChangeArrowheads="1"/>
          </p:cNvSpPr>
          <p:nvPr/>
        </p:nvSpPr>
        <p:spPr bwMode="auto">
          <a:xfrm>
            <a:off x="1907704" y="1103128"/>
            <a:ext cx="5040312" cy="95410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2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Wir leben im Zeitalter des </a:t>
            </a:r>
            <a:r>
              <a:rPr kumimoji="0" lang="de-DE" altLang="de-DE" sz="28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rPr>
              <a:t>Artenschwundes </a:t>
            </a:r>
          </a:p>
        </p:txBody>
      </p:sp>
      <p:sp>
        <p:nvSpPr>
          <p:cNvPr id="6" name="Textfeld 5">
            <a:extLst>
              <a:ext uri="{FF2B5EF4-FFF2-40B4-BE49-F238E27FC236}">
                <a16:creationId xmlns:a16="http://schemas.microsoft.com/office/drawing/2014/main" id="{3E2AEB94-E06A-9541-89D4-F558C0F8412D}"/>
              </a:ext>
            </a:extLst>
          </p:cNvPr>
          <p:cNvSpPr txBox="1">
            <a:spLocks noChangeArrowheads="1"/>
          </p:cNvSpPr>
          <p:nvPr/>
        </p:nvSpPr>
        <p:spPr bwMode="auto">
          <a:xfrm>
            <a:off x="1547666" y="4005066"/>
            <a:ext cx="6264275" cy="95410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Wir können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die Natur nicht sich selbst überlassen</a:t>
            </a:r>
          </a:p>
        </p:txBody>
      </p:sp>
      <p:sp>
        <p:nvSpPr>
          <p:cNvPr id="7" name="Textfeld 6">
            <a:extLst>
              <a:ext uri="{FF2B5EF4-FFF2-40B4-BE49-F238E27FC236}">
                <a16:creationId xmlns:a16="http://schemas.microsoft.com/office/drawing/2014/main" id="{7C1989B4-B159-D263-5F70-D854E415FCFB}"/>
              </a:ext>
            </a:extLst>
          </p:cNvPr>
          <p:cNvSpPr txBox="1">
            <a:spLocks noChangeArrowheads="1"/>
          </p:cNvSpPr>
          <p:nvPr/>
        </p:nvSpPr>
        <p:spPr bwMode="auto">
          <a:xfrm>
            <a:off x="1892557" y="2441979"/>
            <a:ext cx="5040312" cy="95410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auch im Zeitalter des </a:t>
            </a:r>
            <a:r>
              <a:rPr kumimoji="0" lang="de-DE" alt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Anthropozäns </a:t>
            </a:r>
            <a:endPar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6970612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feld 4">
            <a:extLst>
              <a:ext uri="{FF2B5EF4-FFF2-40B4-BE49-F238E27FC236}">
                <a16:creationId xmlns:a16="http://schemas.microsoft.com/office/drawing/2014/main" id="{A32D7BB7-1428-34AE-138A-38F7EB9D1F5B}"/>
              </a:ext>
            </a:extLst>
          </p:cNvPr>
          <p:cNvSpPr txBox="1">
            <a:spLocks noChangeArrowheads="1"/>
          </p:cNvSpPr>
          <p:nvPr/>
        </p:nvSpPr>
        <p:spPr bwMode="auto">
          <a:xfrm>
            <a:off x="539552" y="188640"/>
            <a:ext cx="3024336" cy="523220"/>
          </a:xfrm>
          <a:prstGeom prst="rect">
            <a:avLst/>
          </a:prstGeom>
          <a:solidFill>
            <a:schemeClr val="bg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0" cap="none" spc="0" normalizeH="0" baseline="0" noProof="0" dirty="0" err="1">
                <a:ln>
                  <a:noFill/>
                </a:ln>
                <a:solidFill>
                  <a:srgbClr val="000000"/>
                </a:solidFill>
                <a:effectLst/>
                <a:uLnTx/>
                <a:uFillTx/>
                <a:latin typeface="Times New Roman" pitchFamily="18" charset="0"/>
                <a:ea typeface="+mn-ea"/>
                <a:cs typeface="Calibri" pitchFamily="34" charset="0"/>
              </a:rPr>
              <a:t>Bibelriether</a:t>
            </a:r>
            <a:r>
              <a:rPr kumimoji="0" lang="de-DE" sz="2800" b="0"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rPr>
              <a:t> (2017): </a:t>
            </a:r>
          </a:p>
        </p:txBody>
      </p:sp>
      <p:pic>
        <p:nvPicPr>
          <p:cNvPr id="5" name="Grafik 4">
            <a:extLst>
              <a:ext uri="{FF2B5EF4-FFF2-40B4-BE49-F238E27FC236}">
                <a16:creationId xmlns:a16="http://schemas.microsoft.com/office/drawing/2014/main" id="{9F8CC5BF-C561-47FE-3C5D-DB92960C5580}"/>
              </a:ext>
            </a:extLst>
          </p:cNvPr>
          <p:cNvPicPr>
            <a:picLocks noChangeAspect="1"/>
          </p:cNvPicPr>
          <p:nvPr/>
        </p:nvPicPr>
        <p:blipFill>
          <a:blip r:embed="rId2"/>
          <a:stretch>
            <a:fillRect/>
          </a:stretch>
        </p:blipFill>
        <p:spPr>
          <a:xfrm>
            <a:off x="3563888" y="188642"/>
            <a:ext cx="4320480" cy="6520911"/>
          </a:xfrm>
          <a:prstGeom prst="rect">
            <a:avLst/>
          </a:prstGeom>
        </p:spPr>
      </p:pic>
      <p:sp>
        <p:nvSpPr>
          <p:cNvPr id="2" name="Textfeld 1">
            <a:extLst>
              <a:ext uri="{FF2B5EF4-FFF2-40B4-BE49-F238E27FC236}">
                <a16:creationId xmlns:a16="http://schemas.microsoft.com/office/drawing/2014/main" id="{B6146CB9-CC05-0BF5-DBA5-DA5C50CE9C62}"/>
              </a:ext>
            </a:extLst>
          </p:cNvPr>
          <p:cNvSpPr txBox="1"/>
          <p:nvPr/>
        </p:nvSpPr>
        <p:spPr>
          <a:xfrm>
            <a:off x="2458244" y="6340219"/>
            <a:ext cx="1080120"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1" i="0" u="none" strike="noStrike" kern="1200" cap="none" spc="0" normalizeH="0" baseline="0" noProof="0" dirty="0">
                <a:ln>
                  <a:noFill/>
                </a:ln>
                <a:solidFill>
                  <a:srgbClr val="FFFFFF"/>
                </a:solidFill>
                <a:effectLst/>
                <a:uLnTx/>
                <a:uFillTx/>
                <a:latin typeface="Arial" charset="0"/>
                <a:ea typeface="+mn-ea"/>
                <a:cs typeface="Arial" charset="0"/>
              </a:rPr>
              <a:t>Amazon</a:t>
            </a:r>
          </a:p>
        </p:txBody>
      </p:sp>
    </p:spTree>
    <p:extLst>
      <p:ext uri="{BB962C8B-B14F-4D97-AF65-F5344CB8AC3E}">
        <p14:creationId xmlns:p14="http://schemas.microsoft.com/office/powerpoint/2010/main" val="427274569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3" cstate="print"/>
          <a:srcRect/>
          <a:stretch>
            <a:fillRect/>
          </a:stretch>
        </p:blipFill>
        <p:spPr bwMode="auto">
          <a:xfrm>
            <a:off x="2798402" y="591073"/>
            <a:ext cx="5636992" cy="5790257"/>
          </a:xfrm>
          <a:prstGeom prst="rect">
            <a:avLst/>
          </a:prstGeom>
          <a:noFill/>
          <a:ln w="9525">
            <a:noFill/>
            <a:miter lim="800000"/>
            <a:headEnd/>
            <a:tailEnd/>
          </a:ln>
          <a:effectLst/>
        </p:spPr>
      </p:pic>
      <p:sp>
        <p:nvSpPr>
          <p:cNvPr id="6" name="Textfeld 5"/>
          <p:cNvSpPr txBox="1">
            <a:spLocks noChangeArrowheads="1"/>
          </p:cNvSpPr>
          <p:nvPr/>
        </p:nvSpPr>
        <p:spPr bwMode="auto">
          <a:xfrm>
            <a:off x="251520" y="591073"/>
            <a:ext cx="2546882" cy="461665"/>
          </a:xfrm>
          <a:prstGeom prst="rect">
            <a:avLst/>
          </a:prstGeom>
          <a:solidFill>
            <a:schemeClr val="tx1">
              <a:lumMod val="95000"/>
            </a:schemeClr>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Arial" charset="0"/>
              </a:rPr>
              <a:t>Peter Wohlleben:</a:t>
            </a:r>
          </a:p>
        </p:txBody>
      </p:sp>
      <p:sp>
        <p:nvSpPr>
          <p:cNvPr id="2" name="Sprechblase: oval 1">
            <a:extLst>
              <a:ext uri="{FF2B5EF4-FFF2-40B4-BE49-F238E27FC236}">
                <a16:creationId xmlns:a16="http://schemas.microsoft.com/office/drawing/2014/main" id="{C69A85ED-92D5-9A2F-8FD7-62E0874B9476}"/>
              </a:ext>
            </a:extLst>
          </p:cNvPr>
          <p:cNvSpPr/>
          <p:nvPr/>
        </p:nvSpPr>
        <p:spPr>
          <a:xfrm>
            <a:off x="107504" y="1340768"/>
            <a:ext cx="3528392" cy="2808312"/>
          </a:xfrm>
          <a:prstGeom prst="wedgeEllipseCallout">
            <a:avLst>
              <a:gd name="adj1" fmla="val 156673"/>
              <a:gd name="adj2" fmla="val -35077"/>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t>
            </a:r>
            <a:r>
              <a:rPr kumimoji="0" lang="de-DE" sz="24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Hände in die Hosentaschen“ </a:t>
            </a:r>
            <a:r>
              <a:rPr kumimoji="0" lang="de-DE" sz="24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gilt grundsätzlich für den Naturschutz</a:t>
            </a:r>
          </a:p>
        </p:txBody>
      </p:sp>
      <p:sp>
        <p:nvSpPr>
          <p:cNvPr id="4" name="Textfeld 3">
            <a:extLst>
              <a:ext uri="{FF2B5EF4-FFF2-40B4-BE49-F238E27FC236}">
                <a16:creationId xmlns:a16="http://schemas.microsoft.com/office/drawing/2014/main" id="{63530E8B-59D8-95ED-69FA-941D926E2EF3}"/>
              </a:ext>
            </a:extLst>
          </p:cNvPr>
          <p:cNvSpPr txBox="1"/>
          <p:nvPr/>
        </p:nvSpPr>
        <p:spPr>
          <a:xfrm>
            <a:off x="2458244" y="6340219"/>
            <a:ext cx="10801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0" cap="none" spc="0" normalizeH="0" baseline="0" noProof="0" dirty="0">
                <a:ln>
                  <a:noFill/>
                </a:ln>
                <a:solidFill>
                  <a:srgbClr val="FFFFFF"/>
                </a:solidFill>
                <a:effectLst/>
                <a:uLnTx/>
                <a:uFillTx/>
                <a:latin typeface="Arial" charset="0"/>
                <a:ea typeface="+mn-ea"/>
                <a:cs typeface="Arial" charset="0"/>
              </a:rPr>
              <a:t>Amazon</a:t>
            </a:r>
          </a:p>
        </p:txBody>
      </p:sp>
    </p:spTree>
    <p:extLst>
      <p:ext uri="{BB962C8B-B14F-4D97-AF65-F5344CB8AC3E}">
        <p14:creationId xmlns:p14="http://schemas.microsoft.com/office/powerpoint/2010/main" val="399197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2">
            <a:extLst>
              <a:ext uri="{FF2B5EF4-FFF2-40B4-BE49-F238E27FC236}">
                <a16:creationId xmlns:a16="http://schemas.microsoft.com/office/drawing/2014/main" id="{6933C653-64CE-C7F6-815D-94DAE666D77A}"/>
              </a:ext>
            </a:extLst>
          </p:cNvPr>
          <p:cNvSpPr txBox="1">
            <a:spLocks noChangeArrowheads="1"/>
          </p:cNvSpPr>
          <p:nvPr/>
        </p:nvSpPr>
        <p:spPr bwMode="auto">
          <a:xfrm>
            <a:off x="971550" y="2204864"/>
            <a:ext cx="6985000" cy="1184940"/>
          </a:xfrm>
          <a:prstGeom prst="rect">
            <a:avLst/>
          </a:prstGeom>
          <a:solidFill>
            <a:schemeClr val="tx1"/>
          </a:solidFill>
          <a:ln w="9525">
            <a:noFill/>
            <a:miter lim="800000"/>
            <a:headEnd/>
            <a:tailEnd/>
          </a:ln>
        </p:spPr>
        <p:txBody>
          <a:bodyPr>
            <a:spAutoFit/>
          </a:bodyPr>
          <a:lstStyle/>
          <a:p>
            <a:pPr marL="0" marR="0" lvl="0" indent="0" algn="ctr" defTabSz="914400" rtl="0" eaLnBrk="1" fontAlgn="base" latinLnBrk="0" hangingPunct="1">
              <a:lnSpc>
                <a:spcPct val="100000"/>
              </a:lnSpc>
              <a:spcBef>
                <a:spcPct val="0"/>
              </a:spcBef>
              <a:spcAft>
                <a:spcPts val="180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so beheben wir </a:t>
            </a: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nicht </a:t>
            </a:r>
          </a:p>
          <a:p>
            <a:pPr marL="0" marR="0" lvl="0" indent="0" algn="ctr" defTabSz="914400" rtl="0" eaLnBrk="1" fontAlgn="base" latinLnBrk="0" hangingPunct="1">
              <a:lnSpc>
                <a:spcPct val="100000"/>
              </a:lnSpc>
              <a:spcBef>
                <a:spcPct val="0"/>
              </a:spcBef>
              <a:spcAft>
                <a:spcPts val="180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den Artenschwund in Mitteleuropa </a:t>
            </a:r>
            <a:endParaRPr kumimoji="0" lang="de-DE" sz="2800" b="0"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44367546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2">
            <a:extLst>
              <a:ext uri="{FF2B5EF4-FFF2-40B4-BE49-F238E27FC236}">
                <a16:creationId xmlns:a16="http://schemas.microsoft.com/office/drawing/2014/main" id="{6933C653-64CE-C7F6-815D-94DAE666D77A}"/>
              </a:ext>
            </a:extLst>
          </p:cNvPr>
          <p:cNvSpPr txBox="1">
            <a:spLocks noChangeArrowheads="1"/>
          </p:cNvSpPr>
          <p:nvPr/>
        </p:nvSpPr>
        <p:spPr bwMode="auto">
          <a:xfrm>
            <a:off x="791796" y="766833"/>
            <a:ext cx="7414358" cy="954107"/>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Das große Missverständnis ist, dass </a:t>
            </a:r>
          </a:p>
          <a:p>
            <a:pPr marL="0" marR="0" lvl="0" indent="0" algn="ctr" defTabSz="914400" rtl="0" eaLnBrk="1" fontAlgn="base" latinLnBrk="0" hangingPunct="1">
              <a:lnSpc>
                <a:spcPct val="100000"/>
              </a:lnSpc>
              <a:spcBef>
                <a:spcPct val="0"/>
              </a:spcBef>
              <a:spcAft>
                <a:spcPts val="0"/>
              </a:spcAft>
              <a:buClrTx/>
              <a:buSzTx/>
              <a:buFontTx/>
              <a:buNone/>
              <a:tabLst/>
              <a:defRPr/>
            </a:pPr>
            <a:r>
              <a:rPr kumimoji="0" lang="de-DE" sz="28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Artenschutz</a:t>
            </a: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mit </a:t>
            </a:r>
            <a:r>
              <a:rPr kumimoji="0" lang="de-DE" sz="28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Naturschutz</a:t>
            </a: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gleichgesetzt wird</a:t>
            </a:r>
            <a:endParaRPr kumimoji="0" lang="de-DE" sz="2800" b="0"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endParaRPr>
          </a:p>
        </p:txBody>
      </p:sp>
      <p:sp>
        <p:nvSpPr>
          <p:cNvPr id="3" name="Textfeld 2">
            <a:extLst>
              <a:ext uri="{FF2B5EF4-FFF2-40B4-BE49-F238E27FC236}">
                <a16:creationId xmlns:a16="http://schemas.microsoft.com/office/drawing/2014/main" id="{E370F38A-51BF-6954-8F9E-0DE48B338D5C}"/>
              </a:ext>
            </a:extLst>
          </p:cNvPr>
          <p:cNvSpPr txBox="1">
            <a:spLocks noChangeArrowheads="1"/>
          </p:cNvSpPr>
          <p:nvPr/>
        </p:nvSpPr>
        <p:spPr bwMode="auto">
          <a:xfrm>
            <a:off x="791796" y="2380705"/>
            <a:ext cx="7414358" cy="2246769"/>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Aber diese Anschauung ist </a:t>
            </a:r>
          </a:p>
          <a:p>
            <a:pPr marL="0" marR="0" lvl="0" indent="0" algn="ctr" defTabSz="914400" rtl="0" eaLnBrk="1" fontAlgn="base" latinLnBrk="0" hangingPunct="1">
              <a:lnSpc>
                <a:spcPct val="100000"/>
              </a:lnSpc>
              <a:spcBef>
                <a:spcPct val="0"/>
              </a:spcBef>
              <a:spcAft>
                <a:spcPts val="0"/>
              </a:spcAft>
              <a:buClrTx/>
              <a:buSzTx/>
              <a:buFontTx/>
              <a:buNone/>
              <a:tabLst/>
              <a:defRPr/>
            </a:pPr>
            <a:r>
              <a:rPr kumimoji="0" lang="de-DE" sz="28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keine wissenschaftliche Erkenntnis</a:t>
            </a: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ctr" defTabSz="914400" rtl="0" eaLnBrk="1" fontAlgn="base" latinLnBrk="0" hangingPunct="1">
              <a:lnSpc>
                <a:spcPct val="100000"/>
              </a:lnSpc>
              <a:spcBef>
                <a:spcPct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sondern lediglich eine </a:t>
            </a:r>
            <a:r>
              <a:rPr kumimoji="0" lang="de-DE" sz="28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Gefühlsempfindung</a:t>
            </a: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a:t>
            </a:r>
          </a:p>
          <a:p>
            <a:pPr marL="0" marR="0" lvl="0" indent="0" algn="ctr" defTabSz="914400" rtl="0" eaLnBrk="1" fontAlgn="base" latinLnBrk="0" hangingPunct="1">
              <a:lnSpc>
                <a:spcPct val="100000"/>
              </a:lnSpc>
              <a:spcBef>
                <a:spcPct val="0"/>
              </a:spcBef>
              <a:spcAft>
                <a:spcPts val="0"/>
              </a:spcAft>
              <a:buClrTx/>
              <a:buSzTx/>
              <a:buFontTx/>
              <a:buNone/>
              <a:tabLst/>
              <a:defRPr/>
            </a:pPr>
            <a:endPar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also keine Wahrheit</a:t>
            </a:r>
            <a:endParaRPr kumimoji="0" lang="de-DE" sz="2800" b="0"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85562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E370F38A-51BF-6954-8F9E-0DE48B338D5C}"/>
              </a:ext>
            </a:extLst>
          </p:cNvPr>
          <p:cNvSpPr txBox="1">
            <a:spLocks noChangeArrowheads="1"/>
          </p:cNvSpPr>
          <p:nvPr/>
        </p:nvSpPr>
        <p:spPr bwMode="auto">
          <a:xfrm>
            <a:off x="864821" y="1302183"/>
            <a:ext cx="7414358" cy="3108543"/>
          </a:xfrm>
          <a:prstGeom prst="rect">
            <a:avLst/>
          </a:prstGeom>
          <a:solidFill>
            <a:schemeClr val="tx1"/>
          </a:solid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Dabei sollte jeder Mensch wissen, dass er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8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durch künstliche Eingriffe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in die unberührte Natur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den Artenreichtum erhöhen kann. </a:t>
            </a:r>
          </a:p>
          <a:p>
            <a:pPr marL="0" marR="0" lvl="0" indent="0" algn="l" defTabSz="914400" rtl="0" eaLnBrk="1" fontAlgn="base" latinLnBrk="0" hangingPunct="1">
              <a:lnSpc>
                <a:spcPct val="100000"/>
              </a:lnSpc>
              <a:spcBef>
                <a:spcPct val="0"/>
              </a:spcBef>
              <a:spcAft>
                <a:spcPts val="0"/>
              </a:spcAft>
              <a:buClrTx/>
              <a:buSzTx/>
              <a:buFontTx/>
              <a:buNone/>
              <a:tabLst/>
              <a:defRPr/>
            </a:pPr>
            <a:endPar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Dafür sprechen schon </a:t>
            </a: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de-DE" sz="28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Futterbretter</a:t>
            </a: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und </a:t>
            </a:r>
            <a:r>
              <a:rPr kumimoji="0" lang="de-DE" sz="28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Nistkästen</a:t>
            </a: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im Garten</a:t>
            </a:r>
            <a:endParaRPr kumimoji="0" lang="de-DE" sz="2800" b="0"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39090917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feld 2">
            <a:extLst>
              <a:ext uri="{FF2B5EF4-FFF2-40B4-BE49-F238E27FC236}">
                <a16:creationId xmlns:a16="http://schemas.microsoft.com/office/drawing/2014/main" id="{B4B69790-4291-AE55-9A53-3A2D605A3CAB}"/>
              </a:ext>
            </a:extLst>
          </p:cNvPr>
          <p:cNvSpPr txBox="1">
            <a:spLocks noChangeArrowheads="1"/>
          </p:cNvSpPr>
          <p:nvPr/>
        </p:nvSpPr>
        <p:spPr bwMode="auto">
          <a:xfrm>
            <a:off x="539552" y="934849"/>
            <a:ext cx="7560840" cy="523220"/>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Was ist eigentlich die </a:t>
            </a:r>
            <a:r>
              <a:rPr kumimoji="0" lang="de-DE" altLang="de-DE"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Qualität eines Habitats?</a:t>
            </a:r>
          </a:p>
        </p:txBody>
      </p:sp>
      <p:sp>
        <p:nvSpPr>
          <p:cNvPr id="2" name="Textfeld 2">
            <a:extLst>
              <a:ext uri="{FF2B5EF4-FFF2-40B4-BE49-F238E27FC236}">
                <a16:creationId xmlns:a16="http://schemas.microsoft.com/office/drawing/2014/main" id="{498317D0-9851-D8DB-A6E4-71344A9623EE}"/>
              </a:ext>
            </a:extLst>
          </p:cNvPr>
          <p:cNvSpPr txBox="1">
            <a:spLocks noChangeArrowheads="1"/>
          </p:cNvSpPr>
          <p:nvPr/>
        </p:nvSpPr>
        <p:spPr bwMode="auto">
          <a:xfrm>
            <a:off x="444756" y="1868364"/>
            <a:ext cx="8280400" cy="2862322"/>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Die </a:t>
            </a:r>
            <a:r>
              <a:rPr kumimoji="0" lang="de-DE" alt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Qualität</a:t>
            </a: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eines Habitats lässt sich durch das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Vorkommen erhaltenswerter Arten </a:t>
            </a: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definieren:</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das </a:t>
            </a:r>
            <a:r>
              <a:rPr kumimoji="0" lang="de-DE" altLang="de-DE" sz="28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„Zielarten“</a:t>
            </a:r>
            <a:r>
              <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-Konzept: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de-DE" altLang="de-DE" sz="28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[Mühlenberg, M. (1998): Populationsbiologie und Gefährdung: </a:t>
            </a:r>
            <a:r>
              <a:rPr kumimoji="0" lang="de-DE" altLang="de-DE" sz="20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das Zielartenkonzept</a:t>
            </a: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de-DE" altLang="de-DE" sz="20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Artenschutzreport</a:t>
            </a: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8, 9-14</a:t>
            </a:r>
            <a:r>
              <a:rPr kumimoji="0" lang="en-US"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r>
              <a:rPr kumimoji="0" lang="de-DE" altLang="de-DE" sz="20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feld 2"/>
          <p:cNvSpPr txBox="1">
            <a:spLocks noChangeArrowheads="1"/>
          </p:cNvSpPr>
          <p:nvPr/>
        </p:nvSpPr>
        <p:spPr bwMode="auto">
          <a:xfrm>
            <a:off x="466727" y="332656"/>
            <a:ext cx="8137525" cy="1938992"/>
          </a:xfrm>
          <a:prstGeom prst="rect">
            <a:avLst/>
          </a:prstGeom>
          <a:solidFill>
            <a:schemeClr val="tx1"/>
          </a:solidFill>
          <a:ln w="9525">
            <a:noFill/>
            <a:miter lim="800000"/>
            <a:headEnd/>
            <a:tailEnd/>
          </a:ln>
        </p:spPr>
        <p:txBody>
          <a:bodyPr>
            <a:spAutoFit/>
          </a:bodyPr>
          <a:lstStyle/>
          <a:p>
            <a:pPr fontAlgn="base">
              <a:spcBef>
                <a:spcPct val="0"/>
              </a:spcBef>
              <a:spcAft>
                <a:spcPct val="0"/>
              </a:spcAft>
              <a:defRPr/>
            </a:pPr>
            <a:r>
              <a:rPr lang="de-DE" sz="2400" dirty="0">
                <a:solidFill>
                  <a:srgbClr val="000000"/>
                </a:solidFill>
                <a:latin typeface="Times New Roman" pitchFamily="18" charset="0"/>
                <a:cs typeface="Times New Roman" pitchFamily="18" charset="0"/>
              </a:rPr>
              <a:t>Der </a:t>
            </a:r>
            <a:r>
              <a:rPr lang="de-DE" sz="2400" b="1" dirty="0" err="1">
                <a:solidFill>
                  <a:srgbClr val="000000"/>
                </a:solidFill>
                <a:latin typeface="Times New Roman" pitchFamily="18" charset="0"/>
                <a:cs typeface="Times New Roman" pitchFamily="18" charset="0"/>
              </a:rPr>
              <a:t>niobe</a:t>
            </a:r>
            <a:r>
              <a:rPr lang="de-DE" sz="2400" b="1" dirty="0">
                <a:solidFill>
                  <a:srgbClr val="000000"/>
                </a:solidFill>
                <a:latin typeface="Times New Roman" pitchFamily="18" charset="0"/>
                <a:cs typeface="Times New Roman" pitchFamily="18" charset="0"/>
              </a:rPr>
              <a:t>-Perlmuttfalter</a:t>
            </a:r>
            <a:r>
              <a:rPr lang="de-DE" sz="2400" dirty="0">
                <a:solidFill>
                  <a:srgbClr val="000000"/>
                </a:solidFill>
                <a:latin typeface="Times New Roman" pitchFamily="18" charset="0"/>
                <a:cs typeface="Times New Roman" pitchFamily="18" charset="0"/>
              </a:rPr>
              <a:t> kam im 19. Jahrhundert noch in allen deutschen Bundesländern vor. </a:t>
            </a:r>
          </a:p>
          <a:p>
            <a:pPr fontAlgn="base">
              <a:spcBef>
                <a:spcPct val="0"/>
              </a:spcBef>
              <a:spcAft>
                <a:spcPct val="0"/>
              </a:spcAft>
              <a:defRPr/>
            </a:pPr>
            <a:endParaRPr lang="de-DE" sz="2400" dirty="0">
              <a:solidFill>
                <a:srgbClr val="000000"/>
              </a:solidFill>
              <a:latin typeface="Times New Roman" pitchFamily="18" charset="0"/>
              <a:cs typeface="Times New Roman" pitchFamily="18" charset="0"/>
            </a:endParaRPr>
          </a:p>
          <a:p>
            <a:pPr fontAlgn="base">
              <a:spcBef>
                <a:spcPct val="0"/>
              </a:spcBef>
              <a:spcAft>
                <a:spcPct val="0"/>
              </a:spcAft>
              <a:defRPr/>
            </a:pPr>
            <a:r>
              <a:rPr lang="de-DE" sz="2400" dirty="0">
                <a:solidFill>
                  <a:srgbClr val="000000"/>
                </a:solidFill>
                <a:latin typeface="Times New Roman" pitchFamily="18" charset="0"/>
                <a:cs typeface="Times New Roman" pitchFamily="18" charset="0"/>
              </a:rPr>
              <a:t>Ab 2001 kam die Art nur noch in weniger als 10% der ehemals besiedelten Messtischblätter vor.</a:t>
            </a:r>
          </a:p>
        </p:txBody>
      </p:sp>
      <p:pic>
        <p:nvPicPr>
          <p:cNvPr id="6" name="Grafik 5">
            <a:extLst>
              <a:ext uri="{FF2B5EF4-FFF2-40B4-BE49-F238E27FC236}">
                <a16:creationId xmlns:a16="http://schemas.microsoft.com/office/drawing/2014/main" id="{DD96DBEB-F1D5-1E92-2D49-1657BEC87AE6}"/>
              </a:ext>
            </a:extLst>
          </p:cNvPr>
          <p:cNvPicPr>
            <a:picLocks noChangeAspect="1"/>
          </p:cNvPicPr>
          <p:nvPr/>
        </p:nvPicPr>
        <p:blipFill>
          <a:blip r:embed="rId3"/>
          <a:stretch>
            <a:fillRect/>
          </a:stretch>
        </p:blipFill>
        <p:spPr>
          <a:xfrm>
            <a:off x="466726" y="2301584"/>
            <a:ext cx="4105275" cy="4495445"/>
          </a:xfrm>
          <a:prstGeom prst="rect">
            <a:avLst/>
          </a:prstGeom>
        </p:spPr>
      </p:pic>
      <p:cxnSp>
        <p:nvCxnSpPr>
          <p:cNvPr id="9" name="Gerade Verbindung mit Pfeil 8">
            <a:extLst>
              <a:ext uri="{FF2B5EF4-FFF2-40B4-BE49-F238E27FC236}">
                <a16:creationId xmlns:a16="http://schemas.microsoft.com/office/drawing/2014/main" id="{781E9B92-F59D-A797-9CB2-9B1C06A73655}"/>
              </a:ext>
            </a:extLst>
          </p:cNvPr>
          <p:cNvCxnSpPr>
            <a:cxnSpLocks/>
          </p:cNvCxnSpPr>
          <p:nvPr/>
        </p:nvCxnSpPr>
        <p:spPr>
          <a:xfrm flipH="1">
            <a:off x="1741566" y="4904298"/>
            <a:ext cx="3672408" cy="14401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feld 2">
            <a:extLst>
              <a:ext uri="{FF2B5EF4-FFF2-40B4-BE49-F238E27FC236}">
                <a16:creationId xmlns:a16="http://schemas.microsoft.com/office/drawing/2014/main" id="{AA5337E2-DA45-703F-3193-E528F7BCEE48}"/>
              </a:ext>
            </a:extLst>
          </p:cNvPr>
          <p:cNvSpPr txBox="1">
            <a:spLocks noChangeArrowheads="1"/>
          </p:cNvSpPr>
          <p:nvPr/>
        </p:nvSpPr>
        <p:spPr bwMode="auto">
          <a:xfrm>
            <a:off x="5508104" y="4538061"/>
            <a:ext cx="3024336" cy="830997"/>
          </a:xfrm>
          <a:prstGeom prst="rect">
            <a:avLst/>
          </a:prstGeom>
          <a:solidFill>
            <a:schemeClr val="tx1"/>
          </a:solidFill>
          <a:ln w="9525">
            <a:noFill/>
            <a:miter lim="800000"/>
            <a:headEnd/>
            <a:tailEnd/>
          </a:ln>
        </p:spPr>
        <p:txBody>
          <a:bodyPr wrap="square">
            <a:spAutoFit/>
          </a:bodyPr>
          <a:lstStyle/>
          <a:p>
            <a:pPr algn="ctr" fontAlgn="base">
              <a:spcBef>
                <a:spcPct val="0"/>
              </a:spcBef>
              <a:spcAft>
                <a:spcPct val="0"/>
              </a:spcAft>
              <a:defRPr/>
            </a:pPr>
            <a:r>
              <a:rPr lang="de-DE" sz="2400" dirty="0">
                <a:solidFill>
                  <a:srgbClr val="000000"/>
                </a:solidFill>
                <a:latin typeface="Times New Roman" pitchFamily="18" charset="0"/>
                <a:cs typeface="Times New Roman" pitchFamily="18" charset="0"/>
              </a:rPr>
              <a:t>zu erkennen an diesem Punkt</a:t>
            </a:r>
          </a:p>
        </p:txBody>
      </p:sp>
      <p:sp>
        <p:nvSpPr>
          <p:cNvPr id="4" name="Textfeld 2">
            <a:extLst>
              <a:ext uri="{FF2B5EF4-FFF2-40B4-BE49-F238E27FC236}">
                <a16:creationId xmlns:a16="http://schemas.microsoft.com/office/drawing/2014/main" id="{991CD67C-8A79-D0B9-8EA4-86FC35D5F099}"/>
              </a:ext>
            </a:extLst>
          </p:cNvPr>
          <p:cNvSpPr txBox="1">
            <a:spLocks noChangeArrowheads="1"/>
          </p:cNvSpPr>
          <p:nvPr/>
        </p:nvSpPr>
        <p:spPr bwMode="auto">
          <a:xfrm>
            <a:off x="3601666" y="6520030"/>
            <a:ext cx="2664296" cy="276999"/>
          </a:xfrm>
          <a:prstGeom prst="rect">
            <a:avLst/>
          </a:prstGeom>
          <a:solidFill>
            <a:schemeClr val="tx2">
              <a:lumMod val="60000"/>
              <a:lumOff val="40000"/>
            </a:schemeClr>
          </a:solidFill>
          <a:ln w="9525">
            <a:noFill/>
            <a:miter lim="800000"/>
            <a:headEnd/>
            <a:tailEnd/>
          </a:ln>
        </p:spPr>
        <p:txBody>
          <a:bodyPr wrap="square">
            <a:spAutoFit/>
          </a:bodyPr>
          <a:lstStyle/>
          <a:p>
            <a:pPr algn="ctr" fontAlgn="base">
              <a:spcBef>
                <a:spcPct val="0"/>
              </a:spcBef>
              <a:spcAft>
                <a:spcPct val="0"/>
              </a:spcAft>
              <a:defRPr/>
            </a:pPr>
            <a:r>
              <a:rPr lang="de-DE" sz="1200" b="1" dirty="0">
                <a:solidFill>
                  <a:srgbClr val="000000"/>
                </a:solidFill>
                <a:latin typeface="Times New Roman" pitchFamily="18" charset="0"/>
                <a:cs typeface="Times New Roman" pitchFamily="18" charset="0"/>
              </a:rPr>
              <a:t>Foto Werner Kunz 27.06.2014 13986</a:t>
            </a:r>
          </a:p>
        </p:txBody>
      </p:sp>
    </p:spTree>
    <p:extLst>
      <p:ext uri="{BB962C8B-B14F-4D97-AF65-F5344CB8AC3E}">
        <p14:creationId xmlns:p14="http://schemas.microsoft.com/office/powerpoint/2010/main" val="2545569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Textfeld 2">
            <a:extLst>
              <a:ext uri="{FF2B5EF4-FFF2-40B4-BE49-F238E27FC236}">
                <a16:creationId xmlns:a16="http://schemas.microsoft.com/office/drawing/2014/main" id="{B2227D52-F202-F9D2-DC4E-866FA763F847}"/>
              </a:ext>
            </a:extLst>
          </p:cNvPr>
          <p:cNvSpPr txBox="1">
            <a:spLocks noChangeArrowheads="1"/>
          </p:cNvSpPr>
          <p:nvPr/>
        </p:nvSpPr>
        <p:spPr bwMode="auto">
          <a:xfrm>
            <a:off x="1284750" y="669251"/>
            <a:ext cx="6768727" cy="1077218"/>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Wie soll der </a:t>
            </a:r>
            <a:r>
              <a:rPr kumimoji="0" lang="de-DE" altLang="de-DE"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Times New Roman" panose="02020603050405020304" pitchFamily="18" charset="0"/>
              </a:rPr>
              <a:t>Artenschutz der Zukunft </a:t>
            </a:r>
            <a:r>
              <a:rPr kumimoji="0" lang="de-DE" alt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aussehen?</a:t>
            </a:r>
          </a:p>
        </p:txBody>
      </p:sp>
      <p:sp>
        <p:nvSpPr>
          <p:cNvPr id="5" name="Textfeld 4">
            <a:extLst>
              <a:ext uri="{FF2B5EF4-FFF2-40B4-BE49-F238E27FC236}">
                <a16:creationId xmlns:a16="http://schemas.microsoft.com/office/drawing/2014/main" id="{FFDCC4DA-A0AE-E232-7EC4-1AAD7D88742E}"/>
              </a:ext>
            </a:extLst>
          </p:cNvPr>
          <p:cNvSpPr txBox="1">
            <a:spLocks noChangeArrowheads="1"/>
          </p:cNvSpPr>
          <p:nvPr/>
        </p:nvSpPr>
        <p:spPr bwMode="auto">
          <a:xfrm>
            <a:off x="3874250" y="1978271"/>
            <a:ext cx="1223962" cy="46196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2400" b="1"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z.B. so:</a:t>
            </a:r>
            <a:endParaRPr kumimoji="0" lang="de-DE" altLang="de-DE" sz="2400" b="1" i="0" u="none" strike="noStrike" kern="1200" cap="none" spc="0" normalizeH="0" baseline="0" noProof="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sp>
        <p:nvSpPr>
          <p:cNvPr id="6" name="Textfeld 3">
            <a:extLst>
              <a:ext uri="{FF2B5EF4-FFF2-40B4-BE49-F238E27FC236}">
                <a16:creationId xmlns:a16="http://schemas.microsoft.com/office/drawing/2014/main" id="{34DDEF84-0E00-833E-4395-5DDA7CCE16C9}"/>
              </a:ext>
            </a:extLst>
          </p:cNvPr>
          <p:cNvSpPr txBox="1">
            <a:spLocks noChangeArrowheads="1"/>
          </p:cNvSpPr>
          <p:nvPr/>
        </p:nvSpPr>
        <p:spPr bwMode="auto">
          <a:xfrm>
            <a:off x="140677" y="2527508"/>
            <a:ext cx="5025292" cy="2062103"/>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3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die Wieder-Ansiedlung des </a:t>
            </a:r>
            <a:r>
              <a:rPr kumimoji="0" lang="de-DE" altLang="de-DE" sz="3200" b="1" i="0"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Goldenen Scheckenfalters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3200" b="0" i="0" u="none" strike="noStrike" kern="1200" cap="none" spc="0" normalizeH="0" baseline="0" noProof="1">
                <a:ln>
                  <a:noFill/>
                </a:ln>
                <a:solidFill>
                  <a:srgbClr val="000000"/>
                </a:solidFill>
                <a:effectLst/>
                <a:uLnTx/>
                <a:uFillTx/>
                <a:latin typeface="Times New Roman" panose="02020603050405020304" pitchFamily="18" charset="0"/>
                <a:ea typeface="+mn-ea"/>
                <a:cs typeface="Arial" panose="020B0604020202020204" pitchFamily="34" charset="0"/>
              </a:rPr>
              <a:t>in</a:t>
            </a:r>
            <a:r>
              <a:rPr kumimoji="0" lang="de-DE" altLang="de-DE" sz="3200" b="1" i="0" u="none" strike="noStrike" kern="1200" cap="none" spc="0" normalizeH="0" baseline="0" noProof="1">
                <a:ln>
                  <a:noFill/>
                </a:ln>
                <a:solidFill>
                  <a:srgbClr val="000000"/>
                </a:solidFill>
                <a:effectLst/>
                <a:uLnTx/>
                <a:uFillTx/>
                <a:latin typeface="Times New Roman" panose="02020603050405020304" pitchFamily="18" charset="0"/>
                <a:ea typeface="+mn-ea"/>
                <a:cs typeface="Arial" panose="020B0604020202020204" pitchFamily="34" charset="0"/>
              </a:rPr>
              <a:t> </a:t>
            </a:r>
            <a:r>
              <a:rPr kumimoji="0" lang="de-DE" altLang="de-DE" sz="3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Schleswig-Holstein: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3200" b="1" i="0" u="none" strike="noStrike" kern="1200" cap="none" spc="0" normalizeH="0" baseline="0" noProof="1">
                <a:ln>
                  <a:noFill/>
                </a:ln>
                <a:solidFill>
                  <a:srgbClr val="000000"/>
                </a:solidFill>
                <a:effectLst/>
                <a:uLnTx/>
                <a:uFillTx/>
                <a:latin typeface="Times New Roman" panose="02020603050405020304" pitchFamily="18" charset="0"/>
                <a:ea typeface="+mn-ea"/>
                <a:cs typeface="Arial" panose="020B0604020202020204" pitchFamily="34" charset="0"/>
              </a:rPr>
              <a:t>(</a:t>
            </a:r>
            <a:r>
              <a:rPr kumimoji="0" lang="de-DE" altLang="de-DE" sz="3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rPr>
              <a:t>www.life-aurinia.de)</a:t>
            </a:r>
          </a:p>
        </p:txBody>
      </p:sp>
      <p:pic>
        <p:nvPicPr>
          <p:cNvPr id="2" name="Picture 3">
            <a:extLst>
              <a:ext uri="{FF2B5EF4-FFF2-40B4-BE49-F238E27FC236}">
                <a16:creationId xmlns:a16="http://schemas.microsoft.com/office/drawing/2014/main" id="{B4E579EC-BB4E-6007-BBD1-C601C0A07E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4763" y="3558560"/>
            <a:ext cx="4008560" cy="2872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Lst>
  </p:timing>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1854FEE3-6D06-590D-B85D-414C31653DD7}"/>
              </a:ext>
            </a:extLst>
          </p:cNvPr>
          <p:cNvPicPr>
            <a:picLocks noChangeAspect="1"/>
          </p:cNvPicPr>
          <p:nvPr/>
        </p:nvPicPr>
        <p:blipFill>
          <a:blip r:embed="rId3"/>
          <a:stretch>
            <a:fillRect/>
          </a:stretch>
        </p:blipFill>
        <p:spPr>
          <a:xfrm>
            <a:off x="107504" y="12056"/>
            <a:ext cx="8995734" cy="6729313"/>
          </a:xfrm>
          <a:prstGeom prst="rect">
            <a:avLst/>
          </a:prstGeom>
        </p:spPr>
      </p:pic>
      <p:sp>
        <p:nvSpPr>
          <p:cNvPr id="69634" name="Textfeld 2">
            <a:extLst>
              <a:ext uri="{FF2B5EF4-FFF2-40B4-BE49-F238E27FC236}">
                <a16:creationId xmlns:a16="http://schemas.microsoft.com/office/drawing/2014/main" id="{B2227D52-F202-F9D2-DC4E-866FA763F847}"/>
              </a:ext>
            </a:extLst>
          </p:cNvPr>
          <p:cNvSpPr txBox="1">
            <a:spLocks noChangeArrowheads="1"/>
          </p:cNvSpPr>
          <p:nvPr/>
        </p:nvSpPr>
        <p:spPr bwMode="auto">
          <a:xfrm>
            <a:off x="330835" y="377635"/>
            <a:ext cx="1368152" cy="461665"/>
          </a:xfrm>
          <a:prstGeom prst="rect">
            <a:avLst/>
          </a:prstGeom>
          <a:solidFill>
            <a:schemeClr val="tx2">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Schritt 1</a:t>
            </a:r>
          </a:p>
        </p:txBody>
      </p:sp>
      <p:sp>
        <p:nvSpPr>
          <p:cNvPr id="4" name="Pfeil nach unten 3">
            <a:extLst>
              <a:ext uri="{FF2B5EF4-FFF2-40B4-BE49-F238E27FC236}">
                <a16:creationId xmlns:a16="http://schemas.microsoft.com/office/drawing/2014/main" id="{D9FBBC5E-1AA3-9DFF-F7A4-A14E30D6043D}"/>
              </a:ext>
            </a:extLst>
          </p:cNvPr>
          <p:cNvSpPr/>
          <p:nvPr/>
        </p:nvSpPr>
        <p:spPr>
          <a:xfrm>
            <a:off x="7830643" y="5474841"/>
            <a:ext cx="485775" cy="977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mn-lt"/>
              <a:ea typeface="+mn-ea"/>
              <a:cs typeface="+mn-cs"/>
            </a:endParaRPr>
          </a:p>
        </p:txBody>
      </p:sp>
    </p:spTree>
    <p:extLst>
      <p:ext uri="{BB962C8B-B14F-4D97-AF65-F5344CB8AC3E}">
        <p14:creationId xmlns:p14="http://schemas.microsoft.com/office/powerpoint/2010/main" val="2968470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4"/>
                                        </p:tgtEl>
                                        <p:attrNameLst>
                                          <p:attrName>style.visibility</p:attrName>
                                        </p:attrNameLst>
                                      </p:cBhvr>
                                      <p:to>
                                        <p:strVal val="visible"/>
                                      </p:to>
                                    </p:set>
                                    <p:anim calcmode="lin" valueType="num">
                                      <p:cBhvr additive="base">
                                        <p:cTn id="7" dur="500" fill="hold"/>
                                        <p:tgtEl>
                                          <p:spTgt spid="69634"/>
                                        </p:tgtEl>
                                        <p:attrNameLst>
                                          <p:attrName>ppt_x</p:attrName>
                                        </p:attrNameLst>
                                      </p:cBhvr>
                                      <p:tavLst>
                                        <p:tav tm="0">
                                          <p:val>
                                            <p:strVal val="#ppt_x"/>
                                          </p:val>
                                        </p:tav>
                                        <p:tav tm="100000">
                                          <p:val>
                                            <p:strVal val="#ppt_x"/>
                                          </p:val>
                                        </p:tav>
                                      </p:tavLst>
                                    </p:anim>
                                    <p:anim calcmode="lin" valueType="num">
                                      <p:cBhvr additive="base">
                                        <p:cTn id="8" dur="500" fill="hold"/>
                                        <p:tgtEl>
                                          <p:spTgt spid="6963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4" grpId="0" animBg="1"/>
      <p:bldP spid="4" grpId="0" animBg="1"/>
      <p:bldP spid="4" grpId="1"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Grafik 5" descr="Plaggenernte Löwenstedt.jpg">
            <a:extLst>
              <a:ext uri="{FF2B5EF4-FFF2-40B4-BE49-F238E27FC236}">
                <a16:creationId xmlns:a16="http://schemas.microsoft.com/office/drawing/2014/main" id="{FEB52BD0-A9A2-D656-5857-CCD256071F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26988"/>
            <a:ext cx="9144000"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a:extLst>
              <a:ext uri="{FF2B5EF4-FFF2-40B4-BE49-F238E27FC236}">
                <a16:creationId xmlns:a16="http://schemas.microsoft.com/office/drawing/2014/main" id="{E843BC56-BD14-92A5-B0FD-11DAB8556417}"/>
              </a:ext>
            </a:extLst>
          </p:cNvPr>
          <p:cNvSpPr txBox="1">
            <a:spLocks noChangeArrowheads="1"/>
          </p:cNvSpPr>
          <p:nvPr/>
        </p:nvSpPr>
        <p:spPr bwMode="auto">
          <a:xfrm>
            <a:off x="283943" y="230163"/>
            <a:ext cx="1368152" cy="461665"/>
          </a:xfrm>
          <a:prstGeom prst="rect">
            <a:avLst/>
          </a:prstGeom>
          <a:solidFill>
            <a:schemeClr val="tx2">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Schritt 2</a:t>
            </a:r>
          </a:p>
        </p:txBody>
      </p:sp>
      <p:sp>
        <p:nvSpPr>
          <p:cNvPr id="5" name="Pfeil nach unten 3">
            <a:extLst>
              <a:ext uri="{FF2B5EF4-FFF2-40B4-BE49-F238E27FC236}">
                <a16:creationId xmlns:a16="http://schemas.microsoft.com/office/drawing/2014/main" id="{95243C8E-EE1C-222B-9121-4FC436E5E2F5}"/>
              </a:ext>
            </a:extLst>
          </p:cNvPr>
          <p:cNvSpPr/>
          <p:nvPr/>
        </p:nvSpPr>
        <p:spPr>
          <a:xfrm>
            <a:off x="7830643" y="5474841"/>
            <a:ext cx="485775" cy="977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1"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5" grpId="1"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www.life-aurinia.de/uploads/tx_news/20131022_03.jpg">
            <a:extLst>
              <a:ext uri="{FF2B5EF4-FFF2-40B4-BE49-F238E27FC236}">
                <a16:creationId xmlns:a16="http://schemas.microsoft.com/office/drawing/2014/main" id="{616AAE43-DF19-902F-E4B6-294E94EEF5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2" y="25400"/>
            <a:ext cx="4537075" cy="678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4995" name="Picture 4" descr="http://www.life-aurinia.de/uploads/tx_news/20131022_2.jpg">
            <a:extLst>
              <a:ext uri="{FF2B5EF4-FFF2-40B4-BE49-F238E27FC236}">
                <a16:creationId xmlns:a16="http://schemas.microsoft.com/office/drawing/2014/main" id="{67B2580A-5881-0E94-2BD3-84825373BD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24" y="7938"/>
            <a:ext cx="4537075" cy="678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feil nach rechts 5">
            <a:extLst>
              <a:ext uri="{FF2B5EF4-FFF2-40B4-BE49-F238E27FC236}">
                <a16:creationId xmlns:a16="http://schemas.microsoft.com/office/drawing/2014/main" id="{A602702F-3AC7-9601-42FA-F3682CC4AD83}"/>
              </a:ext>
            </a:extLst>
          </p:cNvPr>
          <p:cNvSpPr/>
          <p:nvPr/>
        </p:nvSpPr>
        <p:spPr>
          <a:xfrm>
            <a:off x="3527307" y="2924177"/>
            <a:ext cx="977901" cy="485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mn-lt"/>
              <a:ea typeface="+mn-ea"/>
              <a:cs typeface="+mn-cs"/>
            </a:endParaRPr>
          </a:p>
        </p:txBody>
      </p:sp>
      <p:sp>
        <p:nvSpPr>
          <p:cNvPr id="7" name="Pfeil nach rechts 6">
            <a:extLst>
              <a:ext uri="{FF2B5EF4-FFF2-40B4-BE49-F238E27FC236}">
                <a16:creationId xmlns:a16="http://schemas.microsoft.com/office/drawing/2014/main" id="{93D62400-37D0-0931-D7AA-564216F7F5A3}"/>
              </a:ext>
            </a:extLst>
          </p:cNvPr>
          <p:cNvSpPr/>
          <p:nvPr/>
        </p:nvSpPr>
        <p:spPr>
          <a:xfrm>
            <a:off x="8171842" y="2944815"/>
            <a:ext cx="977900" cy="4841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mn-lt"/>
              <a:ea typeface="+mn-ea"/>
              <a:cs typeface="+mn-cs"/>
            </a:endParaRPr>
          </a:p>
        </p:txBody>
      </p:sp>
      <p:sp>
        <p:nvSpPr>
          <p:cNvPr id="2" name="Textfeld 1">
            <a:extLst>
              <a:ext uri="{FF2B5EF4-FFF2-40B4-BE49-F238E27FC236}">
                <a16:creationId xmlns:a16="http://schemas.microsoft.com/office/drawing/2014/main" id="{011195A8-C987-0A4A-2882-21B8F65BE338}"/>
              </a:ext>
            </a:extLst>
          </p:cNvPr>
          <p:cNvSpPr txBox="1">
            <a:spLocks noChangeArrowheads="1"/>
          </p:cNvSpPr>
          <p:nvPr/>
        </p:nvSpPr>
        <p:spPr bwMode="auto">
          <a:xfrm>
            <a:off x="34923" y="166720"/>
            <a:ext cx="1368152" cy="461665"/>
          </a:xfrm>
          <a:prstGeom prst="rect">
            <a:avLst/>
          </a:prstGeom>
          <a:solidFill>
            <a:schemeClr val="tx2">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Schritt 3</a:t>
            </a:r>
          </a:p>
        </p:txBody>
      </p:sp>
      <p:sp>
        <p:nvSpPr>
          <p:cNvPr id="3" name="Textfeld 2">
            <a:extLst>
              <a:ext uri="{FF2B5EF4-FFF2-40B4-BE49-F238E27FC236}">
                <a16:creationId xmlns:a16="http://schemas.microsoft.com/office/drawing/2014/main" id="{D2C61C59-8724-21D6-C4CF-DCF8C64E5385}"/>
              </a:ext>
            </a:extLst>
          </p:cNvPr>
          <p:cNvSpPr txBox="1">
            <a:spLocks noChangeArrowheads="1"/>
          </p:cNvSpPr>
          <p:nvPr/>
        </p:nvSpPr>
        <p:spPr bwMode="auto">
          <a:xfrm>
            <a:off x="4659313" y="166719"/>
            <a:ext cx="1368152" cy="461665"/>
          </a:xfrm>
          <a:prstGeom prst="rect">
            <a:avLst/>
          </a:prstGeom>
          <a:solidFill>
            <a:schemeClr val="tx2">
              <a:lumMod val="60000"/>
              <a:lumOff val="40000"/>
            </a:schemeClr>
          </a:solidFill>
          <a:ln>
            <a:noFill/>
          </a:ln>
        </p:spPr>
        <p:txBody>
          <a:bodyPr wrap="squar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altLang="de-DE" sz="24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Schritt 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91138"/>
                                        </p:tgtEl>
                                        <p:attrNameLst>
                                          <p:attrName>style.visibility</p:attrName>
                                        </p:attrNameLst>
                                      </p:cBhvr>
                                      <p:to>
                                        <p:strVal val="visible"/>
                                      </p:to>
                                    </p:set>
                                    <p:anim calcmode="lin" valueType="num">
                                      <p:cBhvr additive="base">
                                        <p:cTn id="17" dur="500" fill="hold"/>
                                        <p:tgtEl>
                                          <p:spTgt spid="91138"/>
                                        </p:tgtEl>
                                        <p:attrNameLst>
                                          <p:attrName>ppt_x</p:attrName>
                                        </p:attrNameLst>
                                      </p:cBhvr>
                                      <p:tavLst>
                                        <p:tav tm="0">
                                          <p:val>
                                            <p:strVal val="#ppt_x"/>
                                          </p:val>
                                        </p:tav>
                                        <p:tav tm="100000">
                                          <p:val>
                                            <p:strVal val="#ppt_x"/>
                                          </p:val>
                                        </p:tav>
                                      </p:tavLst>
                                    </p:anim>
                                    <p:anim calcmode="lin" valueType="num">
                                      <p:cBhvr additive="base">
                                        <p:cTn id="18" dur="500" fill="hold"/>
                                        <p:tgtEl>
                                          <p:spTgt spid="9113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1"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additive="base">
                                        <p:cTn id="23" dur="500" fill="hold"/>
                                        <p:tgtEl>
                                          <p:spTgt spid="7"/>
                                        </p:tgtEl>
                                        <p:attrNameLst>
                                          <p:attrName>ppt_x</p:attrName>
                                        </p:attrNameLst>
                                      </p:cBhvr>
                                      <p:tavLst>
                                        <p:tav tm="0">
                                          <p:val>
                                            <p:strVal val="#ppt_x"/>
                                          </p:val>
                                        </p:tav>
                                        <p:tav tm="100000">
                                          <p:val>
                                            <p:strVal val="#ppt_x"/>
                                          </p:val>
                                        </p:tav>
                                      </p:tavLst>
                                    </p:anim>
                                    <p:anim calcmode="lin" valueType="num">
                                      <p:cBhvr additive="base">
                                        <p:cTn id="2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P spid="3" grpId="0" animBg="1"/>
    </p:bldLst>
  </p:timing>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9092" name="Picture 3">
            <a:extLst>
              <a:ext uri="{FF2B5EF4-FFF2-40B4-BE49-F238E27FC236}">
                <a16:creationId xmlns:a16="http://schemas.microsoft.com/office/drawing/2014/main" id="{DE39B66A-9EB7-EC08-25CF-0883473A76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700213"/>
            <a:ext cx="6129338"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9093" name="Textfeld 3">
            <a:extLst>
              <a:ext uri="{FF2B5EF4-FFF2-40B4-BE49-F238E27FC236}">
                <a16:creationId xmlns:a16="http://schemas.microsoft.com/office/drawing/2014/main" id="{4F5A3876-1DCC-F114-75CB-90871062FC3A}"/>
              </a:ext>
            </a:extLst>
          </p:cNvPr>
          <p:cNvSpPr txBox="1">
            <a:spLocks noChangeArrowheads="1"/>
          </p:cNvSpPr>
          <p:nvPr/>
        </p:nvSpPr>
        <p:spPr bwMode="auto">
          <a:xfrm>
            <a:off x="6515102" y="4767265"/>
            <a:ext cx="2449513" cy="95408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2000" b="1" i="1"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Euphydryas aurinia </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altLang="de-DE" sz="18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Foto Kunz: Lütjenholm 12.6.2017 </a:t>
            </a:r>
            <a:r>
              <a:rPr kumimoji="0" lang="de-DE" altLang="de-DE" sz="1200" b="0" i="0" u="none" strike="noStrike" kern="1200" cap="none" spc="0" normalizeH="0" baseline="0" noProof="0">
                <a:ln>
                  <a:noFill/>
                </a:ln>
                <a:solidFill>
                  <a:srgbClr val="000000"/>
                </a:solidFill>
                <a:effectLst/>
                <a:uLnTx/>
                <a:uFillTx/>
                <a:latin typeface="Times New Roman" panose="02020603050405020304" pitchFamily="18" charset="0"/>
                <a:ea typeface="+mn-ea"/>
                <a:cs typeface="Times New Roman" panose="02020603050405020304" pitchFamily="18" charset="0"/>
              </a:rPr>
              <a:t>21140</a:t>
            </a:r>
          </a:p>
        </p:txBody>
      </p:sp>
      <p:sp>
        <p:nvSpPr>
          <p:cNvPr id="6" name="Pfeil nach unten 5">
            <a:extLst>
              <a:ext uri="{FF2B5EF4-FFF2-40B4-BE49-F238E27FC236}">
                <a16:creationId xmlns:a16="http://schemas.microsoft.com/office/drawing/2014/main" id="{3759F514-5946-E51D-DEFE-D58B5B519898}"/>
              </a:ext>
            </a:extLst>
          </p:cNvPr>
          <p:cNvSpPr/>
          <p:nvPr/>
        </p:nvSpPr>
        <p:spPr>
          <a:xfrm>
            <a:off x="3059115" y="434975"/>
            <a:ext cx="485775" cy="9779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9092"/>
                                        </p:tgtEl>
                                        <p:attrNameLst>
                                          <p:attrName>style.visibility</p:attrName>
                                        </p:attrNameLst>
                                      </p:cBhvr>
                                      <p:to>
                                        <p:strVal val="visible"/>
                                      </p:to>
                                    </p:set>
                                    <p:anim calcmode="lin" valueType="num">
                                      <p:cBhvr additive="base">
                                        <p:cTn id="7" dur="500" fill="hold"/>
                                        <p:tgtEl>
                                          <p:spTgt spid="89092"/>
                                        </p:tgtEl>
                                        <p:attrNameLst>
                                          <p:attrName>ppt_x</p:attrName>
                                        </p:attrNameLst>
                                      </p:cBhvr>
                                      <p:tavLst>
                                        <p:tav tm="0">
                                          <p:val>
                                            <p:strVal val="#ppt_x"/>
                                          </p:val>
                                        </p:tav>
                                        <p:tav tm="100000">
                                          <p:val>
                                            <p:strVal val="#ppt_x"/>
                                          </p:val>
                                        </p:tav>
                                      </p:tavLst>
                                    </p:anim>
                                    <p:anim calcmode="lin" valueType="num">
                                      <p:cBhvr additive="base">
                                        <p:cTn id="8" dur="500" fill="hold"/>
                                        <p:tgtEl>
                                          <p:spTgt spid="89092"/>
                                        </p:tgtEl>
                                        <p:attrNameLst>
                                          <p:attrName>ppt_y</p:attrName>
                                        </p:attrNameLst>
                                      </p:cBhvr>
                                      <p:tavLst>
                                        <p:tav tm="0">
                                          <p:val>
                                            <p:strVal val="1+#ppt_h/2"/>
                                          </p:val>
                                        </p:tav>
                                        <p:tav tm="100000">
                                          <p:val>
                                            <p:strVal val="#ppt_y"/>
                                          </p:val>
                                        </p:tav>
                                      </p:tavLst>
                                    </p:anim>
                                  </p:childTnLst>
                                </p:cTn>
                              </p:par>
                              <p:par>
                                <p:cTn id="9" presetID="2" presetClass="entr" presetSubtype="4" fill="hold" grpId="1" nodeType="withEffect">
                                  <p:stCondLst>
                                    <p:cond delay="0"/>
                                  </p:stCondLst>
                                  <p:childTnLst>
                                    <p:set>
                                      <p:cBhvr>
                                        <p:cTn id="10" dur="1" fill="hold">
                                          <p:stCondLst>
                                            <p:cond delay="0"/>
                                          </p:stCondLst>
                                        </p:cTn>
                                        <p:tgtEl>
                                          <p:spTgt spid="89093"/>
                                        </p:tgtEl>
                                        <p:attrNameLst>
                                          <p:attrName>style.visibility</p:attrName>
                                        </p:attrNameLst>
                                      </p:cBhvr>
                                      <p:to>
                                        <p:strVal val="visible"/>
                                      </p:to>
                                    </p:set>
                                    <p:anim calcmode="lin" valueType="num">
                                      <p:cBhvr additive="base">
                                        <p:cTn id="11" dur="500" fill="hold"/>
                                        <p:tgtEl>
                                          <p:spTgt spid="89093"/>
                                        </p:tgtEl>
                                        <p:attrNameLst>
                                          <p:attrName>ppt_x</p:attrName>
                                        </p:attrNameLst>
                                      </p:cBhvr>
                                      <p:tavLst>
                                        <p:tav tm="0">
                                          <p:val>
                                            <p:strVal val="#ppt_x"/>
                                          </p:val>
                                        </p:tav>
                                        <p:tav tm="100000">
                                          <p:val>
                                            <p:strVal val="#ppt_x"/>
                                          </p:val>
                                        </p:tav>
                                      </p:tavLst>
                                    </p:anim>
                                    <p:anim calcmode="lin" valueType="num">
                                      <p:cBhvr additive="base">
                                        <p:cTn id="12" dur="500" fill="hold"/>
                                        <p:tgtEl>
                                          <p:spTgt spid="8909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3" grpId="0" animBg="1"/>
      <p:bldP spid="89093" grpId="1"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cstate="print"/>
          <a:srcRect/>
          <a:stretch>
            <a:fillRect/>
          </a:stretch>
        </p:blipFill>
        <p:spPr bwMode="auto">
          <a:xfrm>
            <a:off x="0" y="2"/>
            <a:ext cx="9144000" cy="7116939"/>
          </a:xfrm>
          <a:prstGeom prst="rect">
            <a:avLst/>
          </a:prstGeom>
          <a:noFill/>
          <a:ln w="9525">
            <a:noFill/>
            <a:miter lim="800000"/>
            <a:headEnd/>
            <a:tailEnd/>
          </a:ln>
          <a:effectLst/>
        </p:spPr>
      </p:pic>
      <p:sp>
        <p:nvSpPr>
          <p:cNvPr id="11" name="Textfeld 10"/>
          <p:cNvSpPr txBox="1">
            <a:spLocks noChangeArrowheads="1"/>
          </p:cNvSpPr>
          <p:nvPr/>
        </p:nvSpPr>
        <p:spPr bwMode="auto">
          <a:xfrm>
            <a:off x="7523983" y="6218148"/>
            <a:ext cx="1296491" cy="523220"/>
          </a:xfrm>
          <a:prstGeom prst="rect">
            <a:avLst/>
          </a:prstGeom>
          <a:solidFill>
            <a:schemeClr val="tx1">
              <a:lumMod val="85000"/>
            </a:schemeClr>
          </a:solid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400" b="0" i="0" u="none" strike="noStrike" kern="0" cap="none" spc="0" normalizeH="0" baseline="0" noProof="0" dirty="0">
                <a:ln>
                  <a:noFill/>
                </a:ln>
                <a:solidFill>
                  <a:srgbClr val="000000"/>
                </a:solidFill>
                <a:effectLst/>
                <a:uLnTx/>
                <a:uFillTx/>
                <a:latin typeface="Times New Roman" pitchFamily="18" charset="0"/>
                <a:ea typeface="+mn-ea"/>
                <a:cs typeface="Arial" charset="0"/>
              </a:rPr>
              <a:t>Foto Weinert </a:t>
            </a:r>
            <a:r>
              <a:rPr kumimoji="0" lang="de-DE" sz="1400" b="0" i="0" u="none" strike="noStrike" kern="0" cap="none" spc="0" normalizeH="0" baseline="0" noProof="0" dirty="0" err="1">
                <a:ln>
                  <a:noFill/>
                </a:ln>
                <a:solidFill>
                  <a:srgbClr val="000000"/>
                </a:solidFill>
                <a:effectLst/>
                <a:uLnTx/>
                <a:uFillTx/>
                <a:latin typeface="Times New Roman" pitchFamily="18" charset="0"/>
                <a:ea typeface="+mn-ea"/>
                <a:cs typeface="Arial" charset="0"/>
              </a:rPr>
              <a:t>Quakenbrück</a:t>
            </a:r>
            <a:endParaRPr kumimoji="0" lang="de-DE" sz="1400" b="1" i="0" u="none" strike="noStrike" kern="0" cap="none" spc="0" normalizeH="0" baseline="0" noProof="0" dirty="0">
              <a:ln>
                <a:noFill/>
              </a:ln>
              <a:solidFill>
                <a:srgbClr val="000000"/>
              </a:solidFill>
              <a:effectLst/>
              <a:uLnTx/>
              <a:uFillTx/>
              <a:latin typeface="Times New Roman" pitchFamily="18" charset="0"/>
              <a:ea typeface="+mn-ea"/>
              <a:cs typeface="Calibri" pitchFamily="34" charset="0"/>
            </a:endParaRPr>
          </a:p>
        </p:txBody>
      </p:sp>
    </p:spTree>
    <p:extLst>
      <p:ext uri="{BB962C8B-B14F-4D97-AF65-F5344CB8AC3E}">
        <p14:creationId xmlns:p14="http://schemas.microsoft.com/office/powerpoint/2010/main" val="211190899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a:spLocks noChangeArrowheads="1"/>
          </p:cNvSpPr>
          <p:nvPr/>
        </p:nvSpPr>
        <p:spPr bwMode="auto">
          <a:xfrm>
            <a:off x="251273" y="764706"/>
            <a:ext cx="8569201" cy="4401205"/>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Rohstoff-Abbau-Flächen</a:t>
            </a: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(Braunkohle, Kies, Quarz)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haben in den letzten Jahrzehnten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gefährdete Arten erhalten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und z.T. auch wieder angesiedelt,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Arten, die man lokal bereits als verloren betrachtet hat.</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Natürlich </a:t>
            </a: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ohne jede Absicht,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damit die Biodiversität zu fördern</a:t>
            </a:r>
          </a:p>
        </p:txBody>
      </p:sp>
    </p:spTree>
    <p:extLst>
      <p:ext uri="{BB962C8B-B14F-4D97-AF65-F5344CB8AC3E}">
        <p14:creationId xmlns:p14="http://schemas.microsoft.com/office/powerpoint/2010/main" val="46395199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Grafik 1" descr="13123_KöHö.JPG"/>
          <p:cNvPicPr>
            <a:picLocks noChangeAspect="1"/>
          </p:cNvPicPr>
          <p:nvPr/>
        </p:nvPicPr>
        <p:blipFill>
          <a:blip r:embed="rId3" cstate="print"/>
          <a:srcRect/>
          <a:stretch>
            <a:fillRect/>
          </a:stretch>
        </p:blipFill>
        <p:spPr bwMode="auto">
          <a:xfrm>
            <a:off x="-108520" y="-27384"/>
            <a:ext cx="9144000" cy="6858000"/>
          </a:xfrm>
          <a:prstGeom prst="rect">
            <a:avLst/>
          </a:prstGeom>
          <a:noFill/>
          <a:ln w="9525">
            <a:noFill/>
            <a:miter lim="800000"/>
            <a:headEnd/>
            <a:tailEnd/>
          </a:ln>
        </p:spPr>
      </p:pic>
      <p:pic>
        <p:nvPicPr>
          <p:cNvPr id="8" name="Picture 7"/>
          <p:cNvPicPr>
            <a:picLocks noChangeAspect="1" noChangeArrowheads="1"/>
          </p:cNvPicPr>
          <p:nvPr/>
        </p:nvPicPr>
        <p:blipFill>
          <a:blip r:embed="rId4" cstate="print"/>
          <a:srcRect/>
          <a:stretch>
            <a:fillRect/>
          </a:stretch>
        </p:blipFill>
        <p:spPr bwMode="auto">
          <a:xfrm>
            <a:off x="4067622" y="1773238"/>
            <a:ext cx="2093912" cy="1566862"/>
          </a:xfrm>
          <a:prstGeom prst="rect">
            <a:avLst/>
          </a:prstGeom>
          <a:noFill/>
          <a:ln w="9525">
            <a:noFill/>
            <a:miter lim="800000"/>
            <a:headEnd/>
            <a:tailEnd/>
          </a:ln>
        </p:spPr>
      </p:pic>
      <p:sp>
        <p:nvSpPr>
          <p:cNvPr id="9" name="Textfeld 5"/>
          <p:cNvSpPr txBox="1">
            <a:spLocks noChangeArrowheads="1"/>
          </p:cNvSpPr>
          <p:nvPr/>
        </p:nvSpPr>
        <p:spPr bwMode="auto">
          <a:xfrm>
            <a:off x="5364611" y="6115050"/>
            <a:ext cx="3521075" cy="554038"/>
          </a:xfrm>
          <a:prstGeom prst="rect">
            <a:avLst/>
          </a:prstGeom>
          <a:solidFill>
            <a:schemeClr val="tx1"/>
          </a:solidFill>
          <a:ln w="9525">
            <a:noFill/>
            <a:miter lim="800000"/>
            <a:headEnd/>
            <a:tailEnd/>
          </a:ln>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de-DE" sz="18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Fotos Kunz: Tagebau Garzweiler </a:t>
            </a:r>
            <a:r>
              <a:rPr kumimoji="0" lang="de-DE" sz="1200" b="0" i="0" u="none" strike="noStrike" kern="1200" cap="none" spc="0" normalizeH="0" baseline="0" noProof="0">
                <a:ln>
                  <a:noFill/>
                </a:ln>
                <a:solidFill>
                  <a:srgbClr val="000000"/>
                </a:solidFill>
                <a:effectLst/>
                <a:uLnTx/>
                <a:uFillTx/>
                <a:latin typeface="Times New Roman" pitchFamily="18" charset="0"/>
                <a:ea typeface="+mn-ea"/>
                <a:cs typeface="Times New Roman" pitchFamily="18" charset="0"/>
              </a:rPr>
              <a:t>13122 und 21120</a:t>
            </a:r>
          </a:p>
        </p:txBody>
      </p:sp>
      <p:sp>
        <p:nvSpPr>
          <p:cNvPr id="10" name="Textfeld 3"/>
          <p:cNvSpPr txBox="1">
            <a:spLocks noChangeArrowheads="1"/>
          </p:cNvSpPr>
          <p:nvPr/>
        </p:nvSpPr>
        <p:spPr bwMode="auto">
          <a:xfrm>
            <a:off x="898576" y="260648"/>
            <a:ext cx="6985792" cy="707886"/>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de-DE" sz="2000" b="1" i="0" u="none" strike="noStrike" kern="1200" cap="none" spc="0" normalizeH="0" baseline="0" noProof="1">
                <a:ln>
                  <a:noFill/>
                </a:ln>
                <a:solidFill>
                  <a:srgbClr val="000000"/>
                </a:solidFill>
                <a:effectLst/>
                <a:uLnTx/>
                <a:uFillTx/>
                <a:latin typeface="Times New Roman" pitchFamily="18" charset="0"/>
                <a:ea typeface="+mn-ea"/>
                <a:cs typeface="Arial" charset="0"/>
              </a:rPr>
              <a:t>die letzten </a:t>
            </a:r>
            <a:r>
              <a:rPr kumimoji="0" lang="de-DE" sz="2000" b="1" i="0" u="none" strike="noStrike" kern="1200" cap="none" spc="0" normalizeH="0" baseline="0" noProof="1">
                <a:ln>
                  <a:noFill/>
                </a:ln>
                <a:solidFill>
                  <a:srgbClr val="FF0000"/>
                </a:solidFill>
                <a:effectLst/>
                <a:uLnTx/>
                <a:uFillTx/>
                <a:latin typeface="Times New Roman" pitchFamily="18" charset="0"/>
                <a:ea typeface="+mn-ea"/>
                <a:cs typeface="Arial" charset="0"/>
              </a:rPr>
              <a:t>Steinschmätzer</a:t>
            </a:r>
            <a:r>
              <a:rPr kumimoji="0" lang="de-DE" sz="2000" b="1" i="0" u="none" strike="noStrike" kern="1200" cap="none" spc="0" normalizeH="0" baseline="0" noProof="1">
                <a:ln>
                  <a:noFill/>
                </a:ln>
                <a:solidFill>
                  <a:srgbClr val="000000"/>
                </a:solidFill>
                <a:effectLst/>
                <a:uLnTx/>
                <a:uFillTx/>
                <a:latin typeface="Times New Roman" pitchFamily="18" charset="0"/>
                <a:ea typeface="+mn-ea"/>
                <a:cs typeface="Arial" charset="0"/>
              </a:rPr>
              <a:t> von ganz Nordrhein-Westfalen leben hier:</a:t>
            </a:r>
            <a:endParaRPr kumimoji="0" lang="de-DE" sz="20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endParaRPr>
          </a:p>
        </p:txBody>
      </p:sp>
    </p:spTree>
    <p:extLst>
      <p:ext uri="{BB962C8B-B14F-4D97-AF65-F5344CB8AC3E}">
        <p14:creationId xmlns:p14="http://schemas.microsoft.com/office/powerpoint/2010/main" val="2196441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a:spLocks noChangeArrowheads="1"/>
          </p:cNvSpPr>
          <p:nvPr/>
        </p:nvSpPr>
        <p:spPr bwMode="auto">
          <a:xfrm>
            <a:off x="251273" y="764706"/>
            <a:ext cx="8569201" cy="4401205"/>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C00000"/>
                </a:solidFill>
                <a:effectLst/>
                <a:uLnTx/>
                <a:uFillTx/>
                <a:latin typeface="Times New Roman" pitchFamily="18" charset="0"/>
                <a:ea typeface="+mn-ea"/>
                <a:cs typeface="Times New Roman" pitchFamily="18" charset="0"/>
              </a:rPr>
              <a:t>Militärgelände</a:t>
            </a: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 (Truppenübungsplätze, Munitionslager)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haben in den letzten Jahrzehnten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gefährdete Arten erhalten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und z.T. auch wieder angesiedelt, </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0000FF"/>
                </a:solidFill>
                <a:effectLst/>
                <a:uLnTx/>
                <a:uFillTx/>
                <a:latin typeface="Times New Roman" pitchFamily="18" charset="0"/>
                <a:ea typeface="+mn-ea"/>
                <a:cs typeface="Times New Roman" pitchFamily="18" charset="0"/>
              </a:rPr>
              <a:t>Arten, die man lokal bereits als verloren betrachtet hat.</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0"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Natürlich </a:t>
            </a: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ohne jede Absicht,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itchFamily="18" charset="0"/>
                <a:ea typeface="+mn-ea"/>
                <a:cs typeface="Times New Roman" pitchFamily="18" charset="0"/>
              </a:rPr>
              <a:t>damit die Biodiversität zu fördern</a:t>
            </a:r>
          </a:p>
        </p:txBody>
      </p:sp>
    </p:spTree>
    <p:extLst>
      <p:ext uri="{BB962C8B-B14F-4D97-AF65-F5344CB8AC3E}">
        <p14:creationId xmlns:p14="http://schemas.microsoft.com/office/powerpoint/2010/main" val="120784237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8" descr="H:\WINTEXT_aktuell\VORTRÄGE_ab2006\Naturschutz\NaturFreunde\Birkhuhn.jpg"/>
          <p:cNvPicPr>
            <a:picLocks noChangeAspect="1" noChangeArrowheads="1"/>
          </p:cNvPicPr>
          <p:nvPr/>
        </p:nvPicPr>
        <p:blipFill>
          <a:blip r:embed="rId3" cstate="print"/>
          <a:srcRect/>
          <a:stretch>
            <a:fillRect/>
          </a:stretch>
        </p:blipFill>
        <p:spPr bwMode="auto">
          <a:xfrm>
            <a:off x="-36512" y="0"/>
            <a:ext cx="9226551" cy="6858000"/>
          </a:xfrm>
          <a:prstGeom prst="rect">
            <a:avLst/>
          </a:prstGeom>
          <a:noFill/>
          <a:ln w="9525">
            <a:noFill/>
            <a:miter lim="800000"/>
            <a:headEnd/>
            <a:tailEnd/>
          </a:ln>
        </p:spPr>
      </p:pic>
      <p:pic>
        <p:nvPicPr>
          <p:cNvPr id="107523" name="Picture 2" descr="http://www.doppeladler.com/oebh/raab2005/kuerassier4.jpg"/>
          <p:cNvPicPr>
            <a:picLocks noChangeAspect="1" noChangeArrowheads="1"/>
          </p:cNvPicPr>
          <p:nvPr/>
        </p:nvPicPr>
        <p:blipFill>
          <a:blip r:embed="rId4" cstate="print"/>
          <a:srcRect/>
          <a:stretch>
            <a:fillRect/>
          </a:stretch>
        </p:blipFill>
        <p:spPr bwMode="auto">
          <a:xfrm>
            <a:off x="419102" y="3141665"/>
            <a:ext cx="3840163" cy="2879725"/>
          </a:xfrm>
          <a:prstGeom prst="rect">
            <a:avLst/>
          </a:prstGeom>
          <a:noFill/>
          <a:ln w="9525">
            <a:noFill/>
            <a:miter lim="800000"/>
            <a:headEnd/>
            <a:tailEnd/>
          </a:ln>
        </p:spPr>
      </p:pic>
      <p:sp>
        <p:nvSpPr>
          <p:cNvPr id="2" name="Textfeld 1">
            <a:extLst>
              <a:ext uri="{FF2B5EF4-FFF2-40B4-BE49-F238E27FC236}">
                <a16:creationId xmlns:a16="http://schemas.microsoft.com/office/drawing/2014/main" id="{21F89844-6C07-38EC-2FF4-8F1322621DBD}"/>
              </a:ext>
            </a:extLst>
          </p:cNvPr>
          <p:cNvSpPr txBox="1">
            <a:spLocks noChangeArrowheads="1"/>
          </p:cNvSpPr>
          <p:nvPr/>
        </p:nvSpPr>
        <p:spPr bwMode="auto">
          <a:xfrm>
            <a:off x="971600" y="260650"/>
            <a:ext cx="7344816" cy="461665"/>
          </a:xfrm>
          <a:prstGeom prst="rect">
            <a:avLst/>
          </a:prstGeom>
          <a:solidFill>
            <a:schemeClr val="tx1"/>
          </a:solidFill>
          <a:ln w="9525">
            <a:noFill/>
            <a:miter lim="800000"/>
            <a:headEnd/>
            <a:tailEnd/>
          </a:ln>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de-DE" sz="2400" b="1" i="0" u="none" strike="noStrike" kern="1200" cap="none" spc="0" normalizeH="0" baseline="0" noProof="1">
                <a:ln>
                  <a:noFill/>
                </a:ln>
                <a:solidFill>
                  <a:srgbClr val="000000"/>
                </a:solidFill>
                <a:effectLst/>
                <a:uLnTx/>
                <a:uFillTx/>
                <a:latin typeface="Times New Roman" pitchFamily="18" charset="0"/>
                <a:ea typeface="+mn-ea"/>
                <a:cs typeface="Arial" charset="0"/>
              </a:rPr>
              <a:t>Hier leben viele der in Deutschland gefährdeten Arten </a:t>
            </a:r>
            <a:endParaRPr kumimoji="0" lang="de-DE" sz="2400" b="1" i="0" u="none" strike="noStrike" kern="1200" cap="none" spc="0" normalizeH="0" baseline="0" noProof="1">
              <a:ln>
                <a:noFill/>
              </a:ln>
              <a:solidFill>
                <a:srgbClr val="C00000"/>
              </a:solidFill>
              <a:effectLst/>
              <a:uLnTx/>
              <a:uFillTx/>
              <a:latin typeface="Times New Roman" pitchFamily="18" charset="0"/>
              <a:ea typeface="+mn-ea"/>
              <a:cs typeface="Arial" charset="0"/>
            </a:endParaRPr>
          </a:p>
        </p:txBody>
      </p:sp>
    </p:spTree>
    <p:extLst>
      <p:ext uri="{BB962C8B-B14F-4D97-AF65-F5344CB8AC3E}">
        <p14:creationId xmlns:p14="http://schemas.microsoft.com/office/powerpoint/2010/main" val="345442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11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7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2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8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29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5.xml><?xml version="1.0" encoding="utf-8"?>
<a:theme xmlns:a="http://schemas.openxmlformats.org/drawingml/2006/main" name="18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6.xml><?xml version="1.0" encoding="utf-8"?>
<a:theme xmlns:a="http://schemas.openxmlformats.org/drawingml/2006/main" name="28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7.xml><?xml version="1.0" encoding="utf-8"?>
<a:theme xmlns:a="http://schemas.openxmlformats.org/drawingml/2006/main" name="26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8.xml><?xml version="1.0" encoding="utf-8"?>
<a:theme xmlns:a="http://schemas.openxmlformats.org/drawingml/2006/main" name="19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9.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0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0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1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3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5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16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8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4_Standarddesign">
  <a:themeElements>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8_Standarddesign">
      <a:majorFont>
        <a:latin typeface=""/>
        <a:ea typeface=""/>
        <a:cs typeface=""/>
      </a:majorFont>
      <a:minorFont>
        <a:latin typeface=""/>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solidFill>
          <a:srgbClr val="9FB404"/>
        </a:solidFill>
        <a:ln w="9525">
          <a:noFill/>
          <a:miter lim="800000"/>
          <a:headEnd/>
          <a:tailEnd/>
        </a:ln>
      </a:spPr>
      <a:bodyPr>
        <a:spAutoFit/>
      </a:bodyPr>
      <a:lstStyle>
        <a:defPPr algn="ctr">
          <a:spcBef>
            <a:spcPct val="50000"/>
          </a:spcBef>
          <a:defRPr dirty="0">
            <a:cs typeface="Times New Roman" pitchFamily="18" charset="0"/>
          </a:defRPr>
        </a:defPPr>
      </a:lstStyle>
    </a:txDef>
  </a:objectDefaults>
  <a:extraClrSchemeLst>
    <a:extraClrScheme>
      <a:clrScheme name="Standard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andard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andard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2589</Words>
  <Application>Microsoft Office PowerPoint</Application>
  <PresentationFormat>Bildschirmpräsentation (4:3)</PresentationFormat>
  <Paragraphs>517</Paragraphs>
  <Slides>103</Slides>
  <Notes>61</Notes>
  <HiddenSlides>0</HiddenSlides>
  <MMClips>0</MMClips>
  <ScaleCrop>false</ScaleCrop>
  <HeadingPairs>
    <vt:vector size="8" baseType="variant">
      <vt:variant>
        <vt:lpstr>Verwendete Schriftarten</vt:lpstr>
      </vt:variant>
      <vt:variant>
        <vt:i4>3</vt:i4>
      </vt:variant>
      <vt:variant>
        <vt:lpstr>Design</vt:lpstr>
      </vt:variant>
      <vt:variant>
        <vt:i4>18</vt:i4>
      </vt:variant>
      <vt:variant>
        <vt:lpstr>Eingebettete OLE-Server</vt:lpstr>
      </vt:variant>
      <vt:variant>
        <vt:i4>1</vt:i4>
      </vt:variant>
      <vt:variant>
        <vt:lpstr>Folientitel</vt:lpstr>
      </vt:variant>
      <vt:variant>
        <vt:i4>103</vt:i4>
      </vt:variant>
    </vt:vector>
  </HeadingPairs>
  <TitlesOfParts>
    <vt:vector size="125" baseType="lpstr">
      <vt:lpstr>Arial</vt:lpstr>
      <vt:lpstr>Calibri</vt:lpstr>
      <vt:lpstr>Times New Roman</vt:lpstr>
      <vt:lpstr>11_Standarddesign</vt:lpstr>
      <vt:lpstr>10_Standarddesign</vt:lpstr>
      <vt:lpstr>20_Standarddesign</vt:lpstr>
      <vt:lpstr>21_Standarddesign</vt:lpstr>
      <vt:lpstr>13_Standarddesign</vt:lpstr>
      <vt:lpstr>15_Standarddesign</vt:lpstr>
      <vt:lpstr>16_Standarddesign</vt:lpstr>
      <vt:lpstr>38_Standarddesign</vt:lpstr>
      <vt:lpstr>14_Standarddesign</vt:lpstr>
      <vt:lpstr>9_Standarddesign</vt:lpstr>
      <vt:lpstr>17_Standarddesign</vt:lpstr>
      <vt:lpstr>12_Standarddesign</vt:lpstr>
      <vt:lpstr>8_Standarddesign</vt:lpstr>
      <vt:lpstr>29_Standarddesign</vt:lpstr>
      <vt:lpstr>18_Standarddesign</vt:lpstr>
      <vt:lpstr>28_Standarddesign</vt:lpstr>
      <vt:lpstr>26_Standarddesign</vt:lpstr>
      <vt:lpstr>19_Standarddesign</vt:lpstr>
      <vt:lpstr>Image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Werner Kunz</dc:creator>
  <cp:lastModifiedBy>Werner Kunz</cp:lastModifiedBy>
  <cp:revision>1</cp:revision>
  <dcterms:created xsi:type="dcterms:W3CDTF">2024-01-09T11:02:58Z</dcterms:created>
  <dcterms:modified xsi:type="dcterms:W3CDTF">2024-04-10T10:26:05Z</dcterms:modified>
</cp:coreProperties>
</file>